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8.4.2020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08/04/2020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08/04/2020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08/04/2020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08/04/2020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</p:spTree>
    <p:extLst>
      <p:ext uri="{BB962C8B-B14F-4D97-AF65-F5344CB8AC3E}">
        <p14:creationId xmlns=""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</a:t>
            </a:r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olmasın.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Sinop  Bilsem 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rehberlik servisi 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10688</TotalTime>
  <Words>488</Words>
  <Application>Microsoft Office PowerPoint</Application>
  <PresentationFormat>Ekran Gösterisi (4:3)</PresentationFormat>
  <Paragraphs>143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Zeynep Erdoğan</cp:lastModifiedBy>
  <cp:revision>548</cp:revision>
  <dcterms:created xsi:type="dcterms:W3CDTF">2014-12-21T04:26:02Z</dcterms:created>
  <dcterms:modified xsi:type="dcterms:W3CDTF">2020-04-08T13:33:55Z</dcterms:modified>
</cp:coreProperties>
</file>