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2" r:id="rId16"/>
    <p:sldId id="273" r:id="rId17"/>
    <p:sldId id="274"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96" y="-21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7.png"/></Relationships>
</file>

<file path=ppt/diagrams/_rels/data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6.svg"/><Relationship Id="rId1" Type="http://schemas.openxmlformats.org/officeDocument/2006/relationships/image" Target="../media/image21.png"/><Relationship Id="rId6" Type="http://schemas.openxmlformats.org/officeDocument/2006/relationships/image" Target="../media/image40.svg"/><Relationship Id="rId5" Type="http://schemas.openxmlformats.org/officeDocument/2006/relationships/image" Target="../media/image23.png"/><Relationship Id="rId4" Type="http://schemas.openxmlformats.org/officeDocument/2006/relationships/image" Target="../media/image3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7.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6.svg"/><Relationship Id="rId1" Type="http://schemas.openxmlformats.org/officeDocument/2006/relationships/image" Target="../media/image21.png"/><Relationship Id="rId6" Type="http://schemas.openxmlformats.org/officeDocument/2006/relationships/image" Target="../media/image40.svg"/><Relationship Id="rId5" Type="http://schemas.openxmlformats.org/officeDocument/2006/relationships/image" Target="../media/image23.png"/><Relationship Id="rId4" Type="http://schemas.openxmlformats.org/officeDocument/2006/relationships/image" Target="../media/image3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D3E6EA-E73F-4317-9CFD-14F4BEC7CF08}"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325C970-E427-44C6-BA23-CD4948ABDB6D}">
      <dgm:prSet/>
      <dgm:spPr/>
      <dgm:t>
        <a:bodyPr/>
        <a:lstStyle/>
        <a:p>
          <a:pPr>
            <a:defRPr cap="all"/>
          </a:pPr>
          <a:r>
            <a:rPr lang="tr-TR"/>
            <a:t>Kaygı</a:t>
          </a:r>
          <a:endParaRPr lang="en-US"/>
        </a:p>
      </dgm:t>
    </dgm:pt>
    <dgm:pt modelId="{19270C57-1001-4D21-8722-83EAC6EE242C}" type="parTrans" cxnId="{1866A697-12C2-41D1-8190-3B9AD0FC8EB5}">
      <dgm:prSet/>
      <dgm:spPr/>
      <dgm:t>
        <a:bodyPr/>
        <a:lstStyle/>
        <a:p>
          <a:endParaRPr lang="en-US"/>
        </a:p>
      </dgm:t>
    </dgm:pt>
    <dgm:pt modelId="{9C87B638-FC87-48E6-92EB-0E9CC81C996F}" type="sibTrans" cxnId="{1866A697-12C2-41D1-8190-3B9AD0FC8EB5}">
      <dgm:prSet/>
      <dgm:spPr/>
      <dgm:t>
        <a:bodyPr/>
        <a:lstStyle/>
        <a:p>
          <a:endParaRPr lang="en-US"/>
        </a:p>
      </dgm:t>
    </dgm:pt>
    <dgm:pt modelId="{249A676F-7F87-4A5B-A40A-8092807C0C60}">
      <dgm:prSet/>
      <dgm:spPr/>
      <dgm:t>
        <a:bodyPr/>
        <a:lstStyle/>
        <a:p>
          <a:pPr>
            <a:defRPr cap="all"/>
          </a:pPr>
          <a:r>
            <a:rPr lang="tr-TR"/>
            <a:t>Heyecan</a:t>
          </a:r>
          <a:endParaRPr lang="en-US"/>
        </a:p>
      </dgm:t>
    </dgm:pt>
    <dgm:pt modelId="{7425EAD6-C1EC-4AF8-AD96-79FD1DAF4EEF}" type="parTrans" cxnId="{4EE5A4ED-D88D-4C1B-A4A6-7103321914CE}">
      <dgm:prSet/>
      <dgm:spPr/>
      <dgm:t>
        <a:bodyPr/>
        <a:lstStyle/>
        <a:p>
          <a:endParaRPr lang="en-US"/>
        </a:p>
      </dgm:t>
    </dgm:pt>
    <dgm:pt modelId="{EDA8B0C6-335E-4BAD-8D71-442D8A6338EE}" type="sibTrans" cxnId="{4EE5A4ED-D88D-4C1B-A4A6-7103321914CE}">
      <dgm:prSet/>
      <dgm:spPr/>
      <dgm:t>
        <a:bodyPr/>
        <a:lstStyle/>
        <a:p>
          <a:endParaRPr lang="en-US"/>
        </a:p>
      </dgm:t>
    </dgm:pt>
    <dgm:pt modelId="{33171CA6-EC5F-4844-B3CC-A83DDECE37AC}">
      <dgm:prSet/>
      <dgm:spPr/>
      <dgm:t>
        <a:bodyPr/>
        <a:lstStyle/>
        <a:p>
          <a:pPr>
            <a:defRPr cap="all"/>
          </a:pPr>
          <a:r>
            <a:rPr lang="tr-TR"/>
            <a:t>Belirsizlik</a:t>
          </a:r>
          <a:endParaRPr lang="en-US"/>
        </a:p>
      </dgm:t>
    </dgm:pt>
    <dgm:pt modelId="{8F1099DA-FA22-46D4-8AD2-38089BC600B3}" type="parTrans" cxnId="{7DF6E6FC-FD99-4DD6-ABA8-F2D99BDF375F}">
      <dgm:prSet/>
      <dgm:spPr/>
      <dgm:t>
        <a:bodyPr/>
        <a:lstStyle/>
        <a:p>
          <a:endParaRPr lang="en-US"/>
        </a:p>
      </dgm:t>
    </dgm:pt>
    <dgm:pt modelId="{EC51FA02-5E37-4296-9803-34B19A58C70C}" type="sibTrans" cxnId="{7DF6E6FC-FD99-4DD6-ABA8-F2D99BDF375F}">
      <dgm:prSet/>
      <dgm:spPr/>
      <dgm:t>
        <a:bodyPr/>
        <a:lstStyle/>
        <a:p>
          <a:endParaRPr lang="en-US"/>
        </a:p>
      </dgm:t>
    </dgm:pt>
    <dgm:pt modelId="{0A1B16B0-18D1-4C3A-9616-8FF2F8EB73CA}">
      <dgm:prSet/>
      <dgm:spPr/>
      <dgm:t>
        <a:bodyPr/>
        <a:lstStyle/>
        <a:p>
          <a:pPr>
            <a:defRPr cap="all"/>
          </a:pPr>
          <a:r>
            <a:rPr lang="tr-TR"/>
            <a:t>Pişmanlık</a:t>
          </a:r>
          <a:endParaRPr lang="en-US"/>
        </a:p>
      </dgm:t>
    </dgm:pt>
    <dgm:pt modelId="{B76167FC-484A-43AE-AE4C-1960445AD2BC}" type="parTrans" cxnId="{2607543A-388F-4B26-9C0F-EB1D4F3603F3}">
      <dgm:prSet/>
      <dgm:spPr/>
      <dgm:t>
        <a:bodyPr/>
        <a:lstStyle/>
        <a:p>
          <a:endParaRPr lang="en-US"/>
        </a:p>
      </dgm:t>
    </dgm:pt>
    <dgm:pt modelId="{53BA2B99-78BB-4E90-97E2-4CC8C41B6D8A}" type="sibTrans" cxnId="{2607543A-388F-4B26-9C0F-EB1D4F3603F3}">
      <dgm:prSet/>
      <dgm:spPr/>
      <dgm:t>
        <a:bodyPr/>
        <a:lstStyle/>
        <a:p>
          <a:endParaRPr lang="en-US"/>
        </a:p>
      </dgm:t>
    </dgm:pt>
    <dgm:pt modelId="{44A5D69E-20F5-432F-81D4-AC7EB583C2CF}">
      <dgm:prSet/>
      <dgm:spPr/>
      <dgm:t>
        <a:bodyPr/>
        <a:lstStyle/>
        <a:p>
          <a:pPr>
            <a:defRPr cap="all"/>
          </a:pPr>
          <a:r>
            <a:rPr lang="tr-TR"/>
            <a:t>Mutluluk</a:t>
          </a:r>
          <a:endParaRPr lang="en-US"/>
        </a:p>
      </dgm:t>
    </dgm:pt>
    <dgm:pt modelId="{50FA7AAB-F181-4076-AC0C-7711FB144857}" type="parTrans" cxnId="{068F99F8-A236-4ADC-9EBB-A18CC826430B}">
      <dgm:prSet/>
      <dgm:spPr/>
      <dgm:t>
        <a:bodyPr/>
        <a:lstStyle/>
        <a:p>
          <a:endParaRPr lang="en-US"/>
        </a:p>
      </dgm:t>
    </dgm:pt>
    <dgm:pt modelId="{F6A70EFA-98F4-4F3C-9ED3-70FD934C601D}" type="sibTrans" cxnId="{068F99F8-A236-4ADC-9EBB-A18CC826430B}">
      <dgm:prSet/>
      <dgm:spPr/>
      <dgm:t>
        <a:bodyPr/>
        <a:lstStyle/>
        <a:p>
          <a:endParaRPr lang="en-US"/>
        </a:p>
      </dgm:t>
    </dgm:pt>
    <dgm:pt modelId="{7699E640-0E89-4CBF-9B62-2ADE1B137814}">
      <dgm:prSet/>
      <dgm:spPr/>
      <dgm:t>
        <a:bodyPr/>
        <a:lstStyle/>
        <a:p>
          <a:pPr>
            <a:defRPr cap="all"/>
          </a:pPr>
          <a:r>
            <a:rPr lang="tr-TR" dirty="0"/>
            <a:t>Hüzün</a:t>
          </a:r>
          <a:endParaRPr lang="en-US" dirty="0"/>
        </a:p>
      </dgm:t>
    </dgm:pt>
    <dgm:pt modelId="{57DA131B-C938-4B12-A7F0-44C14A2AEFAF}" type="parTrans" cxnId="{50309B12-1C87-4FE1-935A-9DC4F9305428}">
      <dgm:prSet/>
      <dgm:spPr/>
      <dgm:t>
        <a:bodyPr/>
        <a:lstStyle/>
        <a:p>
          <a:endParaRPr lang="en-US"/>
        </a:p>
      </dgm:t>
    </dgm:pt>
    <dgm:pt modelId="{202FA057-AB52-4CF8-84FC-C052F86DF81D}" type="sibTrans" cxnId="{50309B12-1C87-4FE1-935A-9DC4F9305428}">
      <dgm:prSet/>
      <dgm:spPr/>
      <dgm:t>
        <a:bodyPr/>
        <a:lstStyle/>
        <a:p>
          <a:endParaRPr lang="en-US"/>
        </a:p>
      </dgm:t>
    </dgm:pt>
    <dgm:pt modelId="{F0E2D62D-8199-4E48-B009-697FC1408493}" type="pres">
      <dgm:prSet presAssocID="{04D3E6EA-E73F-4317-9CFD-14F4BEC7CF08}" presName="root" presStyleCnt="0">
        <dgm:presLayoutVars>
          <dgm:dir/>
          <dgm:resizeHandles val="exact"/>
        </dgm:presLayoutVars>
      </dgm:prSet>
      <dgm:spPr/>
      <dgm:t>
        <a:bodyPr/>
        <a:lstStyle/>
        <a:p>
          <a:endParaRPr lang="tr-TR"/>
        </a:p>
      </dgm:t>
    </dgm:pt>
    <dgm:pt modelId="{69860A79-149F-4BEE-98C3-1836687F8492}" type="pres">
      <dgm:prSet presAssocID="{0325C970-E427-44C6-BA23-CD4948ABDB6D}" presName="compNode" presStyleCnt="0"/>
      <dgm:spPr/>
    </dgm:pt>
    <dgm:pt modelId="{63F894CE-8DFC-4063-B3E2-9A7A62EF6FFE}" type="pres">
      <dgm:prSet presAssocID="{0325C970-E427-44C6-BA23-CD4948ABDB6D}" presName="iconBgRect" presStyleLbl="bgShp" presStyleIdx="0" presStyleCnt="6"/>
      <dgm:spPr/>
    </dgm:pt>
    <dgm:pt modelId="{376B6617-342F-498F-96CD-E561BC7E6597}" type="pres">
      <dgm:prSet presAssocID="{0325C970-E427-44C6-BA23-CD4948ABDB6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Confused Face with Solid Fill"/>
        </a:ext>
      </dgm:extLst>
    </dgm:pt>
    <dgm:pt modelId="{A3D34FB4-41A5-4AA3-87B6-B701EAAF11D1}" type="pres">
      <dgm:prSet presAssocID="{0325C970-E427-44C6-BA23-CD4948ABDB6D}" presName="spaceRect" presStyleCnt="0"/>
      <dgm:spPr/>
    </dgm:pt>
    <dgm:pt modelId="{2F883FDD-C269-4C1D-91A2-DB3B15E03A40}" type="pres">
      <dgm:prSet presAssocID="{0325C970-E427-44C6-BA23-CD4948ABDB6D}" presName="textRect" presStyleLbl="revTx" presStyleIdx="0" presStyleCnt="6">
        <dgm:presLayoutVars>
          <dgm:chMax val="1"/>
          <dgm:chPref val="1"/>
        </dgm:presLayoutVars>
      </dgm:prSet>
      <dgm:spPr/>
      <dgm:t>
        <a:bodyPr/>
        <a:lstStyle/>
        <a:p>
          <a:endParaRPr lang="tr-TR"/>
        </a:p>
      </dgm:t>
    </dgm:pt>
    <dgm:pt modelId="{E151539E-197E-477C-B26B-25C0B32A3452}" type="pres">
      <dgm:prSet presAssocID="{9C87B638-FC87-48E6-92EB-0E9CC81C996F}" presName="sibTrans" presStyleCnt="0"/>
      <dgm:spPr/>
    </dgm:pt>
    <dgm:pt modelId="{A723816A-1914-410A-BE72-BAA28AC45501}" type="pres">
      <dgm:prSet presAssocID="{249A676F-7F87-4A5B-A40A-8092807C0C60}" presName="compNode" presStyleCnt="0"/>
      <dgm:spPr/>
    </dgm:pt>
    <dgm:pt modelId="{9A940EB4-FC52-4B01-A6E2-311427DB6B47}" type="pres">
      <dgm:prSet presAssocID="{249A676F-7F87-4A5B-A40A-8092807C0C60}" presName="iconBgRect" presStyleLbl="bgShp" presStyleIdx="1" presStyleCnt="6"/>
      <dgm:spPr/>
    </dgm:pt>
    <dgm:pt modelId="{ED507BD9-C25F-4E50-8D43-1A109BD762C0}" type="pres">
      <dgm:prSet presAssocID="{249A676F-7F87-4A5B-A40A-8092807C0C6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Firecracker"/>
        </a:ext>
      </dgm:extLst>
    </dgm:pt>
    <dgm:pt modelId="{0C04D32D-B8D0-4131-8C47-4D86726F937D}" type="pres">
      <dgm:prSet presAssocID="{249A676F-7F87-4A5B-A40A-8092807C0C60}" presName="spaceRect" presStyleCnt="0"/>
      <dgm:spPr/>
    </dgm:pt>
    <dgm:pt modelId="{827505A8-043A-4CE4-9923-D9A09B0AC871}" type="pres">
      <dgm:prSet presAssocID="{249A676F-7F87-4A5B-A40A-8092807C0C60}" presName="textRect" presStyleLbl="revTx" presStyleIdx="1" presStyleCnt="6">
        <dgm:presLayoutVars>
          <dgm:chMax val="1"/>
          <dgm:chPref val="1"/>
        </dgm:presLayoutVars>
      </dgm:prSet>
      <dgm:spPr/>
      <dgm:t>
        <a:bodyPr/>
        <a:lstStyle/>
        <a:p>
          <a:endParaRPr lang="tr-TR"/>
        </a:p>
      </dgm:t>
    </dgm:pt>
    <dgm:pt modelId="{DF864B88-ABD2-4851-9911-83020FD2CBC0}" type="pres">
      <dgm:prSet presAssocID="{EDA8B0C6-335E-4BAD-8D71-442D8A6338EE}" presName="sibTrans" presStyleCnt="0"/>
      <dgm:spPr/>
    </dgm:pt>
    <dgm:pt modelId="{B96E9283-39EA-445F-ABC6-053893BC44B2}" type="pres">
      <dgm:prSet presAssocID="{33171CA6-EC5F-4844-B3CC-A83DDECE37AC}" presName="compNode" presStyleCnt="0"/>
      <dgm:spPr/>
    </dgm:pt>
    <dgm:pt modelId="{E8916A93-34FF-4A4A-8216-6E0271B6BC18}" type="pres">
      <dgm:prSet presAssocID="{33171CA6-EC5F-4844-B3CC-A83DDECE37AC}" presName="iconBgRect" presStyleLbl="bgShp" presStyleIdx="2" presStyleCnt="6"/>
      <dgm:spPr/>
    </dgm:pt>
    <dgm:pt modelId="{DF74F753-62F0-4B81-B6F5-B53182F20E90}" type="pres">
      <dgm:prSet presAssocID="{33171CA6-EC5F-4844-B3CC-A83DDECE37A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xmlns="" id="0" name="" descr="Lightning"/>
        </a:ext>
      </dgm:extLst>
    </dgm:pt>
    <dgm:pt modelId="{2D318BAE-6729-407D-A788-0F0988D4BC5F}" type="pres">
      <dgm:prSet presAssocID="{33171CA6-EC5F-4844-B3CC-A83DDECE37AC}" presName="spaceRect" presStyleCnt="0"/>
      <dgm:spPr/>
    </dgm:pt>
    <dgm:pt modelId="{E19BDD7A-D24D-437C-A6D2-30BD9FB8BA4A}" type="pres">
      <dgm:prSet presAssocID="{33171CA6-EC5F-4844-B3CC-A83DDECE37AC}" presName="textRect" presStyleLbl="revTx" presStyleIdx="2" presStyleCnt="6">
        <dgm:presLayoutVars>
          <dgm:chMax val="1"/>
          <dgm:chPref val="1"/>
        </dgm:presLayoutVars>
      </dgm:prSet>
      <dgm:spPr/>
      <dgm:t>
        <a:bodyPr/>
        <a:lstStyle/>
        <a:p>
          <a:endParaRPr lang="tr-TR"/>
        </a:p>
      </dgm:t>
    </dgm:pt>
    <dgm:pt modelId="{AF300C60-38C3-4FC2-A5EF-C47E0CF35988}" type="pres">
      <dgm:prSet presAssocID="{EC51FA02-5E37-4296-9803-34B19A58C70C}" presName="sibTrans" presStyleCnt="0"/>
      <dgm:spPr/>
    </dgm:pt>
    <dgm:pt modelId="{04AB1679-4A5D-4F89-B878-472048042896}" type="pres">
      <dgm:prSet presAssocID="{0A1B16B0-18D1-4C3A-9616-8FF2F8EB73CA}" presName="compNode" presStyleCnt="0"/>
      <dgm:spPr/>
    </dgm:pt>
    <dgm:pt modelId="{AAB1D244-C684-4370-A507-AEC281D31774}" type="pres">
      <dgm:prSet presAssocID="{0A1B16B0-18D1-4C3A-9616-8FF2F8EB73CA}" presName="iconBgRect" presStyleLbl="bgShp" presStyleIdx="3" presStyleCnt="6"/>
      <dgm:spPr/>
    </dgm:pt>
    <dgm:pt modelId="{5F4ABD7C-692E-4DFB-849F-6D487980EC4C}" type="pres">
      <dgm:prSet presAssocID="{0A1B16B0-18D1-4C3A-9616-8FF2F8EB73C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xmlns=""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xmlns="" id="0" name="" descr="Crying Face with No Fill"/>
        </a:ext>
      </dgm:extLst>
    </dgm:pt>
    <dgm:pt modelId="{6261AF5B-3B16-4787-8C3D-FCB67D95F867}" type="pres">
      <dgm:prSet presAssocID="{0A1B16B0-18D1-4C3A-9616-8FF2F8EB73CA}" presName="spaceRect" presStyleCnt="0"/>
      <dgm:spPr/>
    </dgm:pt>
    <dgm:pt modelId="{97C7A68D-00D0-42DE-9232-53BD25CD388C}" type="pres">
      <dgm:prSet presAssocID="{0A1B16B0-18D1-4C3A-9616-8FF2F8EB73CA}" presName="textRect" presStyleLbl="revTx" presStyleIdx="3" presStyleCnt="6">
        <dgm:presLayoutVars>
          <dgm:chMax val="1"/>
          <dgm:chPref val="1"/>
        </dgm:presLayoutVars>
      </dgm:prSet>
      <dgm:spPr/>
      <dgm:t>
        <a:bodyPr/>
        <a:lstStyle/>
        <a:p>
          <a:endParaRPr lang="tr-TR"/>
        </a:p>
      </dgm:t>
    </dgm:pt>
    <dgm:pt modelId="{BBC57828-7A78-4B91-B192-3D6D848E3CA9}" type="pres">
      <dgm:prSet presAssocID="{53BA2B99-78BB-4E90-97E2-4CC8C41B6D8A}" presName="sibTrans" presStyleCnt="0"/>
      <dgm:spPr/>
    </dgm:pt>
    <dgm:pt modelId="{AFF52063-9509-4D81-824F-682634407C44}" type="pres">
      <dgm:prSet presAssocID="{44A5D69E-20F5-432F-81D4-AC7EB583C2CF}" presName="compNode" presStyleCnt="0"/>
      <dgm:spPr/>
    </dgm:pt>
    <dgm:pt modelId="{19A21434-28BE-4F6B-AE35-FB51D43C0802}" type="pres">
      <dgm:prSet presAssocID="{44A5D69E-20F5-432F-81D4-AC7EB583C2CF}" presName="iconBgRect" presStyleLbl="bgShp" presStyleIdx="4" presStyleCnt="6"/>
      <dgm:spPr/>
    </dgm:pt>
    <dgm:pt modelId="{8258F0F3-0BFB-4039-AA0D-B526814B3AC5}" type="pres">
      <dgm:prSet presAssocID="{44A5D69E-20F5-432F-81D4-AC7EB583C2CF}"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xmlns=""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xmlns="" id="0" name="" descr="Smiling Face with No Fill"/>
        </a:ext>
      </dgm:extLst>
    </dgm:pt>
    <dgm:pt modelId="{080CED87-117D-4A5E-9F5E-E45C20057E15}" type="pres">
      <dgm:prSet presAssocID="{44A5D69E-20F5-432F-81D4-AC7EB583C2CF}" presName="spaceRect" presStyleCnt="0"/>
      <dgm:spPr/>
    </dgm:pt>
    <dgm:pt modelId="{7CA13D11-E306-4210-8DDE-1A96BE14240A}" type="pres">
      <dgm:prSet presAssocID="{44A5D69E-20F5-432F-81D4-AC7EB583C2CF}" presName="textRect" presStyleLbl="revTx" presStyleIdx="4" presStyleCnt="6">
        <dgm:presLayoutVars>
          <dgm:chMax val="1"/>
          <dgm:chPref val="1"/>
        </dgm:presLayoutVars>
      </dgm:prSet>
      <dgm:spPr/>
      <dgm:t>
        <a:bodyPr/>
        <a:lstStyle/>
        <a:p>
          <a:endParaRPr lang="tr-TR"/>
        </a:p>
      </dgm:t>
    </dgm:pt>
    <dgm:pt modelId="{07703D6D-4FB0-4BA7-B85C-285052D05CFA}" type="pres">
      <dgm:prSet presAssocID="{F6A70EFA-98F4-4F3C-9ED3-70FD934C601D}" presName="sibTrans" presStyleCnt="0"/>
      <dgm:spPr/>
    </dgm:pt>
    <dgm:pt modelId="{D5E057ED-6D74-431D-9D0F-43FC8928E5D7}" type="pres">
      <dgm:prSet presAssocID="{7699E640-0E89-4CBF-9B62-2ADE1B137814}" presName="compNode" presStyleCnt="0"/>
      <dgm:spPr/>
    </dgm:pt>
    <dgm:pt modelId="{191B235F-2D74-4E86-B190-806A2F8C34EA}" type="pres">
      <dgm:prSet presAssocID="{7699E640-0E89-4CBF-9B62-2ADE1B137814}" presName="iconBgRect" presStyleLbl="bgShp" presStyleIdx="5" presStyleCnt="6"/>
      <dgm:spPr/>
    </dgm:pt>
    <dgm:pt modelId="{FCFD5667-6A5B-49D5-862F-A7296B90BF8D}" type="pres">
      <dgm:prSet presAssocID="{7699E640-0E89-4CBF-9B62-2ADE1B13781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xmlns="" val="0"/>
              </a:ext>
              <a:ext uri="{96DAC541-7B7A-43D3-8B79-37D633B846F1}">
                <asvg:svgBlip xmlns:asvg="http://schemas.microsoft.com/office/drawing/2016/SVG/main" xmlns="" r:embed="rId12"/>
              </a:ext>
            </a:extLst>
          </a:blip>
          <a:stretch>
            <a:fillRect/>
          </a:stretch>
        </a:blipFill>
        <a:ln>
          <a:noFill/>
        </a:ln>
      </dgm:spPr>
      <dgm:extLst>
        <a:ext uri="{E40237B7-FDA0-4F09-8148-C483321AD2D9}">
          <dgm14:cNvPr xmlns:dgm14="http://schemas.microsoft.com/office/drawing/2010/diagram" xmlns="" id="0" name="" descr="Crying Face with Solid Fill"/>
        </a:ext>
      </dgm:extLst>
    </dgm:pt>
    <dgm:pt modelId="{01119F11-EA91-4F1B-946A-CEB11E19DCD6}" type="pres">
      <dgm:prSet presAssocID="{7699E640-0E89-4CBF-9B62-2ADE1B137814}" presName="spaceRect" presStyleCnt="0"/>
      <dgm:spPr/>
    </dgm:pt>
    <dgm:pt modelId="{0D1DB066-83B2-454B-B43E-61123C8FEF42}" type="pres">
      <dgm:prSet presAssocID="{7699E640-0E89-4CBF-9B62-2ADE1B137814}" presName="textRect" presStyleLbl="revTx" presStyleIdx="5" presStyleCnt="6">
        <dgm:presLayoutVars>
          <dgm:chMax val="1"/>
          <dgm:chPref val="1"/>
        </dgm:presLayoutVars>
      </dgm:prSet>
      <dgm:spPr/>
      <dgm:t>
        <a:bodyPr/>
        <a:lstStyle/>
        <a:p>
          <a:endParaRPr lang="tr-TR"/>
        </a:p>
      </dgm:t>
    </dgm:pt>
  </dgm:ptLst>
  <dgm:cxnLst>
    <dgm:cxn modelId="{813112BD-55B0-4745-9006-A780A615DDF3}" type="presOf" srcId="{04D3E6EA-E73F-4317-9CFD-14F4BEC7CF08}" destId="{F0E2D62D-8199-4E48-B009-697FC1408493}" srcOrd="0" destOrd="0" presId="urn:microsoft.com/office/officeart/2018/5/layout/IconCircleLabelList"/>
    <dgm:cxn modelId="{78DD68FD-E6C0-4FED-8E07-19FA3E1BDBD4}" type="presOf" srcId="{0325C970-E427-44C6-BA23-CD4948ABDB6D}" destId="{2F883FDD-C269-4C1D-91A2-DB3B15E03A40}" srcOrd="0" destOrd="0" presId="urn:microsoft.com/office/officeart/2018/5/layout/IconCircleLabelList"/>
    <dgm:cxn modelId="{63966492-F3B2-404C-A67A-776117BE0F01}" type="presOf" srcId="{7699E640-0E89-4CBF-9B62-2ADE1B137814}" destId="{0D1DB066-83B2-454B-B43E-61123C8FEF42}" srcOrd="0" destOrd="0" presId="urn:microsoft.com/office/officeart/2018/5/layout/IconCircleLabelList"/>
    <dgm:cxn modelId="{068F99F8-A236-4ADC-9EBB-A18CC826430B}" srcId="{04D3E6EA-E73F-4317-9CFD-14F4BEC7CF08}" destId="{44A5D69E-20F5-432F-81D4-AC7EB583C2CF}" srcOrd="4" destOrd="0" parTransId="{50FA7AAB-F181-4076-AC0C-7711FB144857}" sibTransId="{F6A70EFA-98F4-4F3C-9ED3-70FD934C601D}"/>
    <dgm:cxn modelId="{7DF6E6FC-FD99-4DD6-ABA8-F2D99BDF375F}" srcId="{04D3E6EA-E73F-4317-9CFD-14F4BEC7CF08}" destId="{33171CA6-EC5F-4844-B3CC-A83DDECE37AC}" srcOrd="2" destOrd="0" parTransId="{8F1099DA-FA22-46D4-8AD2-38089BC600B3}" sibTransId="{EC51FA02-5E37-4296-9803-34B19A58C70C}"/>
    <dgm:cxn modelId="{06107E5A-A220-47DC-9CAF-8934A6D0DF26}" type="presOf" srcId="{249A676F-7F87-4A5B-A40A-8092807C0C60}" destId="{827505A8-043A-4CE4-9923-D9A09B0AC871}" srcOrd="0" destOrd="0" presId="urn:microsoft.com/office/officeart/2018/5/layout/IconCircleLabelList"/>
    <dgm:cxn modelId="{4EE5A4ED-D88D-4C1B-A4A6-7103321914CE}" srcId="{04D3E6EA-E73F-4317-9CFD-14F4BEC7CF08}" destId="{249A676F-7F87-4A5B-A40A-8092807C0C60}" srcOrd="1" destOrd="0" parTransId="{7425EAD6-C1EC-4AF8-AD96-79FD1DAF4EEF}" sibTransId="{EDA8B0C6-335E-4BAD-8D71-442D8A6338EE}"/>
    <dgm:cxn modelId="{2607543A-388F-4B26-9C0F-EB1D4F3603F3}" srcId="{04D3E6EA-E73F-4317-9CFD-14F4BEC7CF08}" destId="{0A1B16B0-18D1-4C3A-9616-8FF2F8EB73CA}" srcOrd="3" destOrd="0" parTransId="{B76167FC-484A-43AE-AE4C-1960445AD2BC}" sibTransId="{53BA2B99-78BB-4E90-97E2-4CC8C41B6D8A}"/>
    <dgm:cxn modelId="{D0C730D8-6168-49E2-8812-5CE506A7E17C}" type="presOf" srcId="{33171CA6-EC5F-4844-B3CC-A83DDECE37AC}" destId="{E19BDD7A-D24D-437C-A6D2-30BD9FB8BA4A}" srcOrd="0" destOrd="0" presId="urn:microsoft.com/office/officeart/2018/5/layout/IconCircleLabelList"/>
    <dgm:cxn modelId="{5C347617-FEE0-4B35-B839-C73E01FD7402}" type="presOf" srcId="{0A1B16B0-18D1-4C3A-9616-8FF2F8EB73CA}" destId="{97C7A68D-00D0-42DE-9232-53BD25CD388C}" srcOrd="0" destOrd="0" presId="urn:microsoft.com/office/officeart/2018/5/layout/IconCircleLabelList"/>
    <dgm:cxn modelId="{1866A697-12C2-41D1-8190-3B9AD0FC8EB5}" srcId="{04D3E6EA-E73F-4317-9CFD-14F4BEC7CF08}" destId="{0325C970-E427-44C6-BA23-CD4948ABDB6D}" srcOrd="0" destOrd="0" parTransId="{19270C57-1001-4D21-8722-83EAC6EE242C}" sibTransId="{9C87B638-FC87-48E6-92EB-0E9CC81C996F}"/>
    <dgm:cxn modelId="{50309B12-1C87-4FE1-935A-9DC4F9305428}" srcId="{04D3E6EA-E73F-4317-9CFD-14F4BEC7CF08}" destId="{7699E640-0E89-4CBF-9B62-2ADE1B137814}" srcOrd="5" destOrd="0" parTransId="{57DA131B-C938-4B12-A7F0-44C14A2AEFAF}" sibTransId="{202FA057-AB52-4CF8-84FC-C052F86DF81D}"/>
    <dgm:cxn modelId="{CDEAC8B6-13EA-490A-BA63-72F4E76BD131}" type="presOf" srcId="{44A5D69E-20F5-432F-81D4-AC7EB583C2CF}" destId="{7CA13D11-E306-4210-8DDE-1A96BE14240A}" srcOrd="0" destOrd="0" presId="urn:microsoft.com/office/officeart/2018/5/layout/IconCircleLabelList"/>
    <dgm:cxn modelId="{C0ECE2D5-A860-4E5B-9CA7-2587449A339F}" type="presParOf" srcId="{F0E2D62D-8199-4E48-B009-697FC1408493}" destId="{69860A79-149F-4BEE-98C3-1836687F8492}" srcOrd="0" destOrd="0" presId="urn:microsoft.com/office/officeart/2018/5/layout/IconCircleLabelList"/>
    <dgm:cxn modelId="{73755FD7-5746-4EA0-8748-42DBE87B983C}" type="presParOf" srcId="{69860A79-149F-4BEE-98C3-1836687F8492}" destId="{63F894CE-8DFC-4063-B3E2-9A7A62EF6FFE}" srcOrd="0" destOrd="0" presId="urn:microsoft.com/office/officeart/2018/5/layout/IconCircleLabelList"/>
    <dgm:cxn modelId="{8CF0D0EA-4AE3-4747-A9A0-22002931374D}" type="presParOf" srcId="{69860A79-149F-4BEE-98C3-1836687F8492}" destId="{376B6617-342F-498F-96CD-E561BC7E6597}" srcOrd="1" destOrd="0" presId="urn:microsoft.com/office/officeart/2018/5/layout/IconCircleLabelList"/>
    <dgm:cxn modelId="{99CC7787-7398-487C-B1B7-F169B61B3DA1}" type="presParOf" srcId="{69860A79-149F-4BEE-98C3-1836687F8492}" destId="{A3D34FB4-41A5-4AA3-87B6-B701EAAF11D1}" srcOrd="2" destOrd="0" presId="urn:microsoft.com/office/officeart/2018/5/layout/IconCircleLabelList"/>
    <dgm:cxn modelId="{D2D1DAD3-4268-4B4C-B6EC-C4AA99CB3C46}" type="presParOf" srcId="{69860A79-149F-4BEE-98C3-1836687F8492}" destId="{2F883FDD-C269-4C1D-91A2-DB3B15E03A40}" srcOrd="3" destOrd="0" presId="urn:microsoft.com/office/officeart/2018/5/layout/IconCircleLabelList"/>
    <dgm:cxn modelId="{3440C264-7B6D-4CA9-879D-41B25C38983E}" type="presParOf" srcId="{F0E2D62D-8199-4E48-B009-697FC1408493}" destId="{E151539E-197E-477C-B26B-25C0B32A3452}" srcOrd="1" destOrd="0" presId="urn:microsoft.com/office/officeart/2018/5/layout/IconCircleLabelList"/>
    <dgm:cxn modelId="{9FAB5AAA-4E5A-4A6D-AF70-5D786001D23C}" type="presParOf" srcId="{F0E2D62D-8199-4E48-B009-697FC1408493}" destId="{A723816A-1914-410A-BE72-BAA28AC45501}" srcOrd="2" destOrd="0" presId="urn:microsoft.com/office/officeart/2018/5/layout/IconCircleLabelList"/>
    <dgm:cxn modelId="{AA683A23-B76B-4C9E-AB16-B78991B837FA}" type="presParOf" srcId="{A723816A-1914-410A-BE72-BAA28AC45501}" destId="{9A940EB4-FC52-4B01-A6E2-311427DB6B47}" srcOrd="0" destOrd="0" presId="urn:microsoft.com/office/officeart/2018/5/layout/IconCircleLabelList"/>
    <dgm:cxn modelId="{997DD77E-6E28-48C9-BAD0-7907E0081835}" type="presParOf" srcId="{A723816A-1914-410A-BE72-BAA28AC45501}" destId="{ED507BD9-C25F-4E50-8D43-1A109BD762C0}" srcOrd="1" destOrd="0" presId="urn:microsoft.com/office/officeart/2018/5/layout/IconCircleLabelList"/>
    <dgm:cxn modelId="{0896F21D-C3BC-4B24-94CB-04FB2393FFF9}" type="presParOf" srcId="{A723816A-1914-410A-BE72-BAA28AC45501}" destId="{0C04D32D-B8D0-4131-8C47-4D86726F937D}" srcOrd="2" destOrd="0" presId="urn:microsoft.com/office/officeart/2018/5/layout/IconCircleLabelList"/>
    <dgm:cxn modelId="{EBB0CE52-09A2-4DE4-A610-42334EE23BE1}" type="presParOf" srcId="{A723816A-1914-410A-BE72-BAA28AC45501}" destId="{827505A8-043A-4CE4-9923-D9A09B0AC871}" srcOrd="3" destOrd="0" presId="urn:microsoft.com/office/officeart/2018/5/layout/IconCircleLabelList"/>
    <dgm:cxn modelId="{7CE748F9-3532-436B-802D-AF530F0DEE4B}" type="presParOf" srcId="{F0E2D62D-8199-4E48-B009-697FC1408493}" destId="{DF864B88-ABD2-4851-9911-83020FD2CBC0}" srcOrd="3" destOrd="0" presId="urn:microsoft.com/office/officeart/2018/5/layout/IconCircleLabelList"/>
    <dgm:cxn modelId="{FF342966-4B94-4DD3-AACD-4D1E2DF15575}" type="presParOf" srcId="{F0E2D62D-8199-4E48-B009-697FC1408493}" destId="{B96E9283-39EA-445F-ABC6-053893BC44B2}" srcOrd="4" destOrd="0" presId="urn:microsoft.com/office/officeart/2018/5/layout/IconCircleLabelList"/>
    <dgm:cxn modelId="{1FFEFD89-32A1-4241-8F0C-5F726ACCFAA1}" type="presParOf" srcId="{B96E9283-39EA-445F-ABC6-053893BC44B2}" destId="{E8916A93-34FF-4A4A-8216-6E0271B6BC18}" srcOrd="0" destOrd="0" presId="urn:microsoft.com/office/officeart/2018/5/layout/IconCircleLabelList"/>
    <dgm:cxn modelId="{FE554593-FA24-443E-8453-CFFD0447C656}" type="presParOf" srcId="{B96E9283-39EA-445F-ABC6-053893BC44B2}" destId="{DF74F753-62F0-4B81-B6F5-B53182F20E90}" srcOrd="1" destOrd="0" presId="urn:microsoft.com/office/officeart/2018/5/layout/IconCircleLabelList"/>
    <dgm:cxn modelId="{DE552194-7834-45E8-AA7D-74832C121075}" type="presParOf" srcId="{B96E9283-39EA-445F-ABC6-053893BC44B2}" destId="{2D318BAE-6729-407D-A788-0F0988D4BC5F}" srcOrd="2" destOrd="0" presId="urn:microsoft.com/office/officeart/2018/5/layout/IconCircleLabelList"/>
    <dgm:cxn modelId="{4FB78000-E3FF-4E84-A35D-0FD4A6CA8C8B}" type="presParOf" srcId="{B96E9283-39EA-445F-ABC6-053893BC44B2}" destId="{E19BDD7A-D24D-437C-A6D2-30BD9FB8BA4A}" srcOrd="3" destOrd="0" presId="urn:microsoft.com/office/officeart/2018/5/layout/IconCircleLabelList"/>
    <dgm:cxn modelId="{8189C9E6-B283-44C9-B673-9BC7AE731F4A}" type="presParOf" srcId="{F0E2D62D-8199-4E48-B009-697FC1408493}" destId="{AF300C60-38C3-4FC2-A5EF-C47E0CF35988}" srcOrd="5" destOrd="0" presId="urn:microsoft.com/office/officeart/2018/5/layout/IconCircleLabelList"/>
    <dgm:cxn modelId="{D17D6543-52AE-4038-9DE6-4DDA92612CC6}" type="presParOf" srcId="{F0E2D62D-8199-4E48-B009-697FC1408493}" destId="{04AB1679-4A5D-4F89-B878-472048042896}" srcOrd="6" destOrd="0" presId="urn:microsoft.com/office/officeart/2018/5/layout/IconCircleLabelList"/>
    <dgm:cxn modelId="{11E3CE18-F21A-48A9-B496-3A9769282F5D}" type="presParOf" srcId="{04AB1679-4A5D-4F89-B878-472048042896}" destId="{AAB1D244-C684-4370-A507-AEC281D31774}" srcOrd="0" destOrd="0" presId="urn:microsoft.com/office/officeart/2018/5/layout/IconCircleLabelList"/>
    <dgm:cxn modelId="{AA4ECDD7-9575-4993-9688-819CDC8103D5}" type="presParOf" srcId="{04AB1679-4A5D-4F89-B878-472048042896}" destId="{5F4ABD7C-692E-4DFB-849F-6D487980EC4C}" srcOrd="1" destOrd="0" presId="urn:microsoft.com/office/officeart/2018/5/layout/IconCircleLabelList"/>
    <dgm:cxn modelId="{216F9E7F-21CF-46FA-89F8-329AACE89B93}" type="presParOf" srcId="{04AB1679-4A5D-4F89-B878-472048042896}" destId="{6261AF5B-3B16-4787-8C3D-FCB67D95F867}" srcOrd="2" destOrd="0" presId="urn:microsoft.com/office/officeart/2018/5/layout/IconCircleLabelList"/>
    <dgm:cxn modelId="{17840C85-A415-448B-98D0-634AB4905AAC}" type="presParOf" srcId="{04AB1679-4A5D-4F89-B878-472048042896}" destId="{97C7A68D-00D0-42DE-9232-53BD25CD388C}" srcOrd="3" destOrd="0" presId="urn:microsoft.com/office/officeart/2018/5/layout/IconCircleLabelList"/>
    <dgm:cxn modelId="{523644B6-A99A-43E6-914B-1AA63B8971B5}" type="presParOf" srcId="{F0E2D62D-8199-4E48-B009-697FC1408493}" destId="{BBC57828-7A78-4B91-B192-3D6D848E3CA9}" srcOrd="7" destOrd="0" presId="urn:microsoft.com/office/officeart/2018/5/layout/IconCircleLabelList"/>
    <dgm:cxn modelId="{A2D48030-BD51-4134-B7A2-9034339F5269}" type="presParOf" srcId="{F0E2D62D-8199-4E48-B009-697FC1408493}" destId="{AFF52063-9509-4D81-824F-682634407C44}" srcOrd="8" destOrd="0" presId="urn:microsoft.com/office/officeart/2018/5/layout/IconCircleLabelList"/>
    <dgm:cxn modelId="{8D136417-838A-48FF-B027-B285073142C3}" type="presParOf" srcId="{AFF52063-9509-4D81-824F-682634407C44}" destId="{19A21434-28BE-4F6B-AE35-FB51D43C0802}" srcOrd="0" destOrd="0" presId="urn:microsoft.com/office/officeart/2018/5/layout/IconCircleLabelList"/>
    <dgm:cxn modelId="{AF953C09-2638-46CD-B6EE-3B717049CFFE}" type="presParOf" srcId="{AFF52063-9509-4D81-824F-682634407C44}" destId="{8258F0F3-0BFB-4039-AA0D-B526814B3AC5}" srcOrd="1" destOrd="0" presId="urn:microsoft.com/office/officeart/2018/5/layout/IconCircleLabelList"/>
    <dgm:cxn modelId="{78DCA165-441B-4A3C-8D0A-35BA48FEE6DB}" type="presParOf" srcId="{AFF52063-9509-4D81-824F-682634407C44}" destId="{080CED87-117D-4A5E-9F5E-E45C20057E15}" srcOrd="2" destOrd="0" presId="urn:microsoft.com/office/officeart/2018/5/layout/IconCircleLabelList"/>
    <dgm:cxn modelId="{288FD918-0BB3-434D-84B5-0F63A3351D72}" type="presParOf" srcId="{AFF52063-9509-4D81-824F-682634407C44}" destId="{7CA13D11-E306-4210-8DDE-1A96BE14240A}" srcOrd="3" destOrd="0" presId="urn:microsoft.com/office/officeart/2018/5/layout/IconCircleLabelList"/>
    <dgm:cxn modelId="{BA2919C1-B3A9-4508-BF8B-F28138544677}" type="presParOf" srcId="{F0E2D62D-8199-4E48-B009-697FC1408493}" destId="{07703D6D-4FB0-4BA7-B85C-285052D05CFA}" srcOrd="9" destOrd="0" presId="urn:microsoft.com/office/officeart/2018/5/layout/IconCircleLabelList"/>
    <dgm:cxn modelId="{2395E7E0-4047-4BE6-A744-3B9CCD214192}" type="presParOf" srcId="{F0E2D62D-8199-4E48-B009-697FC1408493}" destId="{D5E057ED-6D74-431D-9D0F-43FC8928E5D7}" srcOrd="10" destOrd="0" presId="urn:microsoft.com/office/officeart/2018/5/layout/IconCircleLabelList"/>
    <dgm:cxn modelId="{C5F1FF03-7118-4799-9D06-2090D31C2F2D}" type="presParOf" srcId="{D5E057ED-6D74-431D-9D0F-43FC8928E5D7}" destId="{191B235F-2D74-4E86-B190-806A2F8C34EA}" srcOrd="0" destOrd="0" presId="urn:microsoft.com/office/officeart/2018/5/layout/IconCircleLabelList"/>
    <dgm:cxn modelId="{84847918-CAE1-4174-AB55-D971FB6FDAE9}" type="presParOf" srcId="{D5E057ED-6D74-431D-9D0F-43FC8928E5D7}" destId="{FCFD5667-6A5B-49D5-862F-A7296B90BF8D}" srcOrd="1" destOrd="0" presId="urn:microsoft.com/office/officeart/2018/5/layout/IconCircleLabelList"/>
    <dgm:cxn modelId="{3AABAFE7-46D1-4008-A990-3779436A8A41}" type="presParOf" srcId="{D5E057ED-6D74-431D-9D0F-43FC8928E5D7}" destId="{01119F11-EA91-4F1B-946A-CEB11E19DCD6}" srcOrd="2" destOrd="0" presId="urn:microsoft.com/office/officeart/2018/5/layout/IconCircleLabelList"/>
    <dgm:cxn modelId="{6F5E5F07-CBAD-4340-92BE-68DB9579E73B}" type="presParOf" srcId="{D5E057ED-6D74-431D-9D0F-43FC8928E5D7}" destId="{0D1DB066-83B2-454B-B43E-61123C8FEF42}" srcOrd="3" destOrd="0" presId="urn:microsoft.com/office/officeart/2018/5/layout/IconCircleLabel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528A2B-BA6B-43F0-90E4-979AB2B07C7D}" type="doc">
      <dgm:prSet loTypeId="urn:microsoft.com/office/officeart/2008/layout/LinedList" loCatId="list" qsTypeId="urn:microsoft.com/office/officeart/2005/8/quickstyle/simple4" qsCatId="simple" csTypeId="urn:microsoft.com/office/officeart/2005/8/colors/colorful1#1" csCatId="colorful"/>
      <dgm:spPr/>
      <dgm:t>
        <a:bodyPr/>
        <a:lstStyle/>
        <a:p>
          <a:endParaRPr lang="en-US"/>
        </a:p>
      </dgm:t>
    </dgm:pt>
    <dgm:pt modelId="{DB663813-CE28-48F7-92B3-4B89EDE6DED9}">
      <dgm:prSet/>
      <dgm:spPr/>
      <dgm:t>
        <a:bodyPr/>
        <a:lstStyle/>
        <a:p>
          <a:r>
            <a:rPr lang="tr-TR"/>
            <a:t>Ne kadar sürecek?</a:t>
          </a:r>
          <a:endParaRPr lang="en-US"/>
        </a:p>
      </dgm:t>
    </dgm:pt>
    <dgm:pt modelId="{FD68A0F2-5B13-446A-AC44-50061CDFBA4F}" type="parTrans" cxnId="{71346876-AA7E-4D06-8448-B1C0AFCA54DE}">
      <dgm:prSet/>
      <dgm:spPr/>
      <dgm:t>
        <a:bodyPr/>
        <a:lstStyle/>
        <a:p>
          <a:endParaRPr lang="en-US"/>
        </a:p>
      </dgm:t>
    </dgm:pt>
    <dgm:pt modelId="{ED0F8738-3AD0-41EF-BE54-E7B511CCB82E}" type="sibTrans" cxnId="{71346876-AA7E-4D06-8448-B1C0AFCA54DE}">
      <dgm:prSet/>
      <dgm:spPr/>
      <dgm:t>
        <a:bodyPr/>
        <a:lstStyle/>
        <a:p>
          <a:endParaRPr lang="en-US"/>
        </a:p>
      </dgm:t>
    </dgm:pt>
    <dgm:pt modelId="{46AC18CA-EF3C-4305-9CBC-6CA35C92A8EB}">
      <dgm:prSet/>
      <dgm:spPr/>
      <dgm:t>
        <a:bodyPr/>
        <a:lstStyle/>
        <a:p>
          <a:r>
            <a:rPr lang="tr-TR"/>
            <a:t>Ders çalışma</a:t>
          </a:r>
          <a:endParaRPr lang="en-US"/>
        </a:p>
      </dgm:t>
    </dgm:pt>
    <dgm:pt modelId="{1BDF53D4-8750-4762-B46F-6C6A8AC58838}" type="parTrans" cxnId="{A1CE69A9-4A06-4C3C-AA47-483EDD718050}">
      <dgm:prSet/>
      <dgm:spPr/>
      <dgm:t>
        <a:bodyPr/>
        <a:lstStyle/>
        <a:p>
          <a:endParaRPr lang="en-US"/>
        </a:p>
      </dgm:t>
    </dgm:pt>
    <dgm:pt modelId="{54F36176-6BAF-4FA8-AE2C-53064E1E81F8}" type="sibTrans" cxnId="{A1CE69A9-4A06-4C3C-AA47-483EDD718050}">
      <dgm:prSet/>
      <dgm:spPr/>
      <dgm:t>
        <a:bodyPr/>
        <a:lstStyle/>
        <a:p>
          <a:endParaRPr lang="en-US"/>
        </a:p>
      </dgm:t>
    </dgm:pt>
    <dgm:pt modelId="{DD3D8E2B-39F4-44EA-88EC-8DAE93D7D88B}">
      <dgm:prSet/>
      <dgm:spPr/>
      <dgm:t>
        <a:bodyPr/>
        <a:lstStyle/>
        <a:p>
          <a:r>
            <a:rPr lang="tr-TR"/>
            <a:t>Sınav nasıl olacak</a:t>
          </a:r>
          <a:endParaRPr lang="en-US"/>
        </a:p>
      </dgm:t>
    </dgm:pt>
    <dgm:pt modelId="{C43FC274-429B-4A5E-AF62-AE8E9B6AECC8}" type="parTrans" cxnId="{68D2672A-D4F2-42E1-BAC4-02B23349E426}">
      <dgm:prSet/>
      <dgm:spPr/>
      <dgm:t>
        <a:bodyPr/>
        <a:lstStyle/>
        <a:p>
          <a:endParaRPr lang="en-US"/>
        </a:p>
      </dgm:t>
    </dgm:pt>
    <dgm:pt modelId="{2E5F1725-39EF-4F2F-B779-2574A07E4489}" type="sibTrans" cxnId="{68D2672A-D4F2-42E1-BAC4-02B23349E426}">
      <dgm:prSet/>
      <dgm:spPr/>
      <dgm:t>
        <a:bodyPr/>
        <a:lstStyle/>
        <a:p>
          <a:endParaRPr lang="en-US"/>
        </a:p>
      </dgm:t>
    </dgm:pt>
    <dgm:pt modelId="{5C8B2C37-E966-497E-81ED-A15157D0C609}">
      <dgm:prSet/>
      <dgm:spPr/>
      <dgm:t>
        <a:bodyPr/>
        <a:lstStyle/>
        <a:p>
          <a:r>
            <a:rPr lang="tr-TR"/>
            <a:t>Hayatımın amacı ne?</a:t>
          </a:r>
          <a:endParaRPr lang="en-US"/>
        </a:p>
      </dgm:t>
    </dgm:pt>
    <dgm:pt modelId="{F5430747-5FA3-4FA3-9F9E-A14FC837D0C0}" type="parTrans" cxnId="{88C620F9-210D-4776-874E-D38890A92695}">
      <dgm:prSet/>
      <dgm:spPr/>
      <dgm:t>
        <a:bodyPr/>
        <a:lstStyle/>
        <a:p>
          <a:endParaRPr lang="en-US"/>
        </a:p>
      </dgm:t>
    </dgm:pt>
    <dgm:pt modelId="{CF619758-BC92-4AF7-A267-CF7944D54B8B}" type="sibTrans" cxnId="{88C620F9-210D-4776-874E-D38890A92695}">
      <dgm:prSet/>
      <dgm:spPr/>
      <dgm:t>
        <a:bodyPr/>
        <a:lstStyle/>
        <a:p>
          <a:endParaRPr lang="en-US"/>
        </a:p>
      </dgm:t>
    </dgm:pt>
    <dgm:pt modelId="{065882C6-7570-4DB4-8C77-484F79083F17}">
      <dgm:prSet/>
      <dgm:spPr/>
      <dgm:t>
        <a:bodyPr/>
        <a:lstStyle/>
        <a:p>
          <a:r>
            <a:rPr lang="tr-TR"/>
            <a:t>Ne yaptım – Ne yapmalıyım?</a:t>
          </a:r>
          <a:endParaRPr lang="en-US"/>
        </a:p>
      </dgm:t>
    </dgm:pt>
    <dgm:pt modelId="{50179066-A02E-44FF-BDF1-250EC50E5094}" type="parTrans" cxnId="{1237928E-167B-4F70-A924-CB953EDF9877}">
      <dgm:prSet/>
      <dgm:spPr/>
      <dgm:t>
        <a:bodyPr/>
        <a:lstStyle/>
        <a:p>
          <a:endParaRPr lang="en-US"/>
        </a:p>
      </dgm:t>
    </dgm:pt>
    <dgm:pt modelId="{E5F7037E-8EE9-4910-91DB-185AA3D7F72C}" type="sibTrans" cxnId="{1237928E-167B-4F70-A924-CB953EDF9877}">
      <dgm:prSet/>
      <dgm:spPr/>
      <dgm:t>
        <a:bodyPr/>
        <a:lstStyle/>
        <a:p>
          <a:endParaRPr lang="en-US"/>
        </a:p>
      </dgm:t>
    </dgm:pt>
    <dgm:pt modelId="{E1172566-1BE9-45DF-A372-D58999E44943}">
      <dgm:prSet/>
      <dgm:spPr/>
      <dgm:t>
        <a:bodyPr/>
        <a:lstStyle/>
        <a:p>
          <a:r>
            <a:rPr lang="tr-TR"/>
            <a:t>Vs.</a:t>
          </a:r>
          <a:endParaRPr lang="en-US"/>
        </a:p>
      </dgm:t>
    </dgm:pt>
    <dgm:pt modelId="{2E37611C-7CB1-4584-A6D2-1889A80BF4A4}" type="parTrans" cxnId="{3070C6F3-31F4-4200-A2E8-D369FA8C85E9}">
      <dgm:prSet/>
      <dgm:spPr/>
      <dgm:t>
        <a:bodyPr/>
        <a:lstStyle/>
        <a:p>
          <a:endParaRPr lang="en-US"/>
        </a:p>
      </dgm:t>
    </dgm:pt>
    <dgm:pt modelId="{83767CDB-EB71-464F-8859-543667671FCE}" type="sibTrans" cxnId="{3070C6F3-31F4-4200-A2E8-D369FA8C85E9}">
      <dgm:prSet/>
      <dgm:spPr/>
      <dgm:t>
        <a:bodyPr/>
        <a:lstStyle/>
        <a:p>
          <a:endParaRPr lang="en-US"/>
        </a:p>
      </dgm:t>
    </dgm:pt>
    <dgm:pt modelId="{FB833E8D-27B1-470F-8E12-AD07D41B76D1}" type="pres">
      <dgm:prSet presAssocID="{82528A2B-BA6B-43F0-90E4-979AB2B07C7D}" presName="vert0" presStyleCnt="0">
        <dgm:presLayoutVars>
          <dgm:dir/>
          <dgm:animOne val="branch"/>
          <dgm:animLvl val="lvl"/>
        </dgm:presLayoutVars>
      </dgm:prSet>
      <dgm:spPr/>
      <dgm:t>
        <a:bodyPr/>
        <a:lstStyle/>
        <a:p>
          <a:endParaRPr lang="tr-TR"/>
        </a:p>
      </dgm:t>
    </dgm:pt>
    <dgm:pt modelId="{D120AFD1-CCC7-4ED6-9DFC-8EEE16704756}" type="pres">
      <dgm:prSet presAssocID="{DB663813-CE28-48F7-92B3-4B89EDE6DED9}" presName="thickLine" presStyleLbl="alignNode1" presStyleIdx="0" presStyleCnt="6"/>
      <dgm:spPr/>
    </dgm:pt>
    <dgm:pt modelId="{F8291225-398B-444D-9459-5AD65B5F2AB4}" type="pres">
      <dgm:prSet presAssocID="{DB663813-CE28-48F7-92B3-4B89EDE6DED9}" presName="horz1" presStyleCnt="0"/>
      <dgm:spPr/>
    </dgm:pt>
    <dgm:pt modelId="{66367159-565C-4862-9E19-7731F3D0A83F}" type="pres">
      <dgm:prSet presAssocID="{DB663813-CE28-48F7-92B3-4B89EDE6DED9}" presName="tx1" presStyleLbl="revTx" presStyleIdx="0" presStyleCnt="6"/>
      <dgm:spPr/>
      <dgm:t>
        <a:bodyPr/>
        <a:lstStyle/>
        <a:p>
          <a:endParaRPr lang="tr-TR"/>
        </a:p>
      </dgm:t>
    </dgm:pt>
    <dgm:pt modelId="{42AE0F69-F278-4D57-A8B9-9784FB6B23B2}" type="pres">
      <dgm:prSet presAssocID="{DB663813-CE28-48F7-92B3-4B89EDE6DED9}" presName="vert1" presStyleCnt="0"/>
      <dgm:spPr/>
    </dgm:pt>
    <dgm:pt modelId="{9D0D25FF-13AA-43BA-A099-D5EC177B1D32}" type="pres">
      <dgm:prSet presAssocID="{46AC18CA-EF3C-4305-9CBC-6CA35C92A8EB}" presName="thickLine" presStyleLbl="alignNode1" presStyleIdx="1" presStyleCnt="6"/>
      <dgm:spPr/>
    </dgm:pt>
    <dgm:pt modelId="{59E04B5B-7533-4B37-95F1-0FE4F4DCB452}" type="pres">
      <dgm:prSet presAssocID="{46AC18CA-EF3C-4305-9CBC-6CA35C92A8EB}" presName="horz1" presStyleCnt="0"/>
      <dgm:spPr/>
    </dgm:pt>
    <dgm:pt modelId="{DBB57002-87CF-46AB-B3B3-A11CE3CB073B}" type="pres">
      <dgm:prSet presAssocID="{46AC18CA-EF3C-4305-9CBC-6CA35C92A8EB}" presName="tx1" presStyleLbl="revTx" presStyleIdx="1" presStyleCnt="6"/>
      <dgm:spPr/>
      <dgm:t>
        <a:bodyPr/>
        <a:lstStyle/>
        <a:p>
          <a:endParaRPr lang="tr-TR"/>
        </a:p>
      </dgm:t>
    </dgm:pt>
    <dgm:pt modelId="{606C74A7-91E0-4DBE-823D-12506929A494}" type="pres">
      <dgm:prSet presAssocID="{46AC18CA-EF3C-4305-9CBC-6CA35C92A8EB}" presName="vert1" presStyleCnt="0"/>
      <dgm:spPr/>
    </dgm:pt>
    <dgm:pt modelId="{F4C7409E-C189-4DC8-B877-C59510169FE6}" type="pres">
      <dgm:prSet presAssocID="{DD3D8E2B-39F4-44EA-88EC-8DAE93D7D88B}" presName="thickLine" presStyleLbl="alignNode1" presStyleIdx="2" presStyleCnt="6"/>
      <dgm:spPr/>
    </dgm:pt>
    <dgm:pt modelId="{CDD66847-BC1B-4AAB-8E19-478F290F0B70}" type="pres">
      <dgm:prSet presAssocID="{DD3D8E2B-39F4-44EA-88EC-8DAE93D7D88B}" presName="horz1" presStyleCnt="0"/>
      <dgm:spPr/>
    </dgm:pt>
    <dgm:pt modelId="{A241FBC5-6F67-43F7-B00D-01ABEEC65293}" type="pres">
      <dgm:prSet presAssocID="{DD3D8E2B-39F4-44EA-88EC-8DAE93D7D88B}" presName="tx1" presStyleLbl="revTx" presStyleIdx="2" presStyleCnt="6"/>
      <dgm:spPr/>
      <dgm:t>
        <a:bodyPr/>
        <a:lstStyle/>
        <a:p>
          <a:endParaRPr lang="tr-TR"/>
        </a:p>
      </dgm:t>
    </dgm:pt>
    <dgm:pt modelId="{5248C2D4-74A8-4A3E-89CB-32831BEA0A01}" type="pres">
      <dgm:prSet presAssocID="{DD3D8E2B-39F4-44EA-88EC-8DAE93D7D88B}" presName="vert1" presStyleCnt="0"/>
      <dgm:spPr/>
    </dgm:pt>
    <dgm:pt modelId="{8DDB9B46-34B6-4D4A-B555-FB19152ED0B0}" type="pres">
      <dgm:prSet presAssocID="{5C8B2C37-E966-497E-81ED-A15157D0C609}" presName="thickLine" presStyleLbl="alignNode1" presStyleIdx="3" presStyleCnt="6"/>
      <dgm:spPr/>
    </dgm:pt>
    <dgm:pt modelId="{AA498A94-29EC-4115-BBE6-82D3D18A75D9}" type="pres">
      <dgm:prSet presAssocID="{5C8B2C37-E966-497E-81ED-A15157D0C609}" presName="horz1" presStyleCnt="0"/>
      <dgm:spPr/>
    </dgm:pt>
    <dgm:pt modelId="{F72DE275-6313-411D-889C-71CD7D242849}" type="pres">
      <dgm:prSet presAssocID="{5C8B2C37-E966-497E-81ED-A15157D0C609}" presName="tx1" presStyleLbl="revTx" presStyleIdx="3" presStyleCnt="6"/>
      <dgm:spPr/>
      <dgm:t>
        <a:bodyPr/>
        <a:lstStyle/>
        <a:p>
          <a:endParaRPr lang="tr-TR"/>
        </a:p>
      </dgm:t>
    </dgm:pt>
    <dgm:pt modelId="{F9703990-534C-4B30-8170-29A3192E435C}" type="pres">
      <dgm:prSet presAssocID="{5C8B2C37-E966-497E-81ED-A15157D0C609}" presName="vert1" presStyleCnt="0"/>
      <dgm:spPr/>
    </dgm:pt>
    <dgm:pt modelId="{8FF74C05-4F28-4F85-AED7-837C32E88C59}" type="pres">
      <dgm:prSet presAssocID="{065882C6-7570-4DB4-8C77-484F79083F17}" presName="thickLine" presStyleLbl="alignNode1" presStyleIdx="4" presStyleCnt="6"/>
      <dgm:spPr/>
    </dgm:pt>
    <dgm:pt modelId="{A76D510E-F8A5-4A37-9EF4-6FCDF2883399}" type="pres">
      <dgm:prSet presAssocID="{065882C6-7570-4DB4-8C77-484F79083F17}" presName="horz1" presStyleCnt="0"/>
      <dgm:spPr/>
    </dgm:pt>
    <dgm:pt modelId="{BDD36E4F-D2A6-4A9F-ABF3-E05F0AF3741C}" type="pres">
      <dgm:prSet presAssocID="{065882C6-7570-4DB4-8C77-484F79083F17}" presName="tx1" presStyleLbl="revTx" presStyleIdx="4" presStyleCnt="6"/>
      <dgm:spPr/>
      <dgm:t>
        <a:bodyPr/>
        <a:lstStyle/>
        <a:p>
          <a:endParaRPr lang="tr-TR"/>
        </a:p>
      </dgm:t>
    </dgm:pt>
    <dgm:pt modelId="{56894AA6-21F5-4420-982A-706492D8EEDB}" type="pres">
      <dgm:prSet presAssocID="{065882C6-7570-4DB4-8C77-484F79083F17}" presName="vert1" presStyleCnt="0"/>
      <dgm:spPr/>
    </dgm:pt>
    <dgm:pt modelId="{3B651FA3-ABD6-4471-9FBA-454B4FA1F52F}" type="pres">
      <dgm:prSet presAssocID="{E1172566-1BE9-45DF-A372-D58999E44943}" presName="thickLine" presStyleLbl="alignNode1" presStyleIdx="5" presStyleCnt="6"/>
      <dgm:spPr/>
    </dgm:pt>
    <dgm:pt modelId="{A4DEFDE3-7768-469A-AE21-6136E12DA079}" type="pres">
      <dgm:prSet presAssocID="{E1172566-1BE9-45DF-A372-D58999E44943}" presName="horz1" presStyleCnt="0"/>
      <dgm:spPr/>
    </dgm:pt>
    <dgm:pt modelId="{A43DB3F7-8524-41C3-A529-2CDA1CF7417B}" type="pres">
      <dgm:prSet presAssocID="{E1172566-1BE9-45DF-A372-D58999E44943}" presName="tx1" presStyleLbl="revTx" presStyleIdx="5" presStyleCnt="6"/>
      <dgm:spPr/>
      <dgm:t>
        <a:bodyPr/>
        <a:lstStyle/>
        <a:p>
          <a:endParaRPr lang="tr-TR"/>
        </a:p>
      </dgm:t>
    </dgm:pt>
    <dgm:pt modelId="{EA7B6C49-4D79-4378-97CF-0E9C9A2DA747}" type="pres">
      <dgm:prSet presAssocID="{E1172566-1BE9-45DF-A372-D58999E44943}" presName="vert1" presStyleCnt="0"/>
      <dgm:spPr/>
    </dgm:pt>
  </dgm:ptLst>
  <dgm:cxnLst>
    <dgm:cxn modelId="{A1CE69A9-4A06-4C3C-AA47-483EDD718050}" srcId="{82528A2B-BA6B-43F0-90E4-979AB2B07C7D}" destId="{46AC18CA-EF3C-4305-9CBC-6CA35C92A8EB}" srcOrd="1" destOrd="0" parTransId="{1BDF53D4-8750-4762-B46F-6C6A8AC58838}" sibTransId="{54F36176-6BAF-4FA8-AE2C-53064E1E81F8}"/>
    <dgm:cxn modelId="{2101FF40-986E-4E0E-B7ED-BCFFF36F09D9}" type="presOf" srcId="{5C8B2C37-E966-497E-81ED-A15157D0C609}" destId="{F72DE275-6313-411D-889C-71CD7D242849}" srcOrd="0" destOrd="0" presId="urn:microsoft.com/office/officeart/2008/layout/LinedList"/>
    <dgm:cxn modelId="{CEC3FFF1-EFF9-4A1A-8A76-40649F3FDB3A}" type="presOf" srcId="{DB663813-CE28-48F7-92B3-4B89EDE6DED9}" destId="{66367159-565C-4862-9E19-7731F3D0A83F}" srcOrd="0" destOrd="0" presId="urn:microsoft.com/office/officeart/2008/layout/LinedList"/>
    <dgm:cxn modelId="{3070C6F3-31F4-4200-A2E8-D369FA8C85E9}" srcId="{82528A2B-BA6B-43F0-90E4-979AB2B07C7D}" destId="{E1172566-1BE9-45DF-A372-D58999E44943}" srcOrd="5" destOrd="0" parTransId="{2E37611C-7CB1-4584-A6D2-1889A80BF4A4}" sibTransId="{83767CDB-EB71-464F-8859-543667671FCE}"/>
    <dgm:cxn modelId="{71346876-AA7E-4D06-8448-B1C0AFCA54DE}" srcId="{82528A2B-BA6B-43F0-90E4-979AB2B07C7D}" destId="{DB663813-CE28-48F7-92B3-4B89EDE6DED9}" srcOrd="0" destOrd="0" parTransId="{FD68A0F2-5B13-446A-AC44-50061CDFBA4F}" sibTransId="{ED0F8738-3AD0-41EF-BE54-E7B511CCB82E}"/>
    <dgm:cxn modelId="{59EDB469-CCBB-45B5-80DD-042A37F86A41}" type="presOf" srcId="{DD3D8E2B-39F4-44EA-88EC-8DAE93D7D88B}" destId="{A241FBC5-6F67-43F7-B00D-01ABEEC65293}" srcOrd="0" destOrd="0" presId="urn:microsoft.com/office/officeart/2008/layout/LinedList"/>
    <dgm:cxn modelId="{1237928E-167B-4F70-A924-CB953EDF9877}" srcId="{82528A2B-BA6B-43F0-90E4-979AB2B07C7D}" destId="{065882C6-7570-4DB4-8C77-484F79083F17}" srcOrd="4" destOrd="0" parTransId="{50179066-A02E-44FF-BDF1-250EC50E5094}" sibTransId="{E5F7037E-8EE9-4910-91DB-185AA3D7F72C}"/>
    <dgm:cxn modelId="{671DFB8A-6ADE-438E-BFB8-BC240BADF715}" type="presOf" srcId="{82528A2B-BA6B-43F0-90E4-979AB2B07C7D}" destId="{FB833E8D-27B1-470F-8E12-AD07D41B76D1}" srcOrd="0" destOrd="0" presId="urn:microsoft.com/office/officeart/2008/layout/LinedList"/>
    <dgm:cxn modelId="{E3BF6A69-6006-43AC-809E-68125FA4F0B7}" type="presOf" srcId="{46AC18CA-EF3C-4305-9CBC-6CA35C92A8EB}" destId="{DBB57002-87CF-46AB-B3B3-A11CE3CB073B}" srcOrd="0" destOrd="0" presId="urn:microsoft.com/office/officeart/2008/layout/LinedList"/>
    <dgm:cxn modelId="{88C620F9-210D-4776-874E-D38890A92695}" srcId="{82528A2B-BA6B-43F0-90E4-979AB2B07C7D}" destId="{5C8B2C37-E966-497E-81ED-A15157D0C609}" srcOrd="3" destOrd="0" parTransId="{F5430747-5FA3-4FA3-9F9E-A14FC837D0C0}" sibTransId="{CF619758-BC92-4AF7-A267-CF7944D54B8B}"/>
    <dgm:cxn modelId="{4F1C5CDA-F5AF-47CF-A43F-344020D0F923}" type="presOf" srcId="{065882C6-7570-4DB4-8C77-484F79083F17}" destId="{BDD36E4F-D2A6-4A9F-ABF3-E05F0AF3741C}" srcOrd="0" destOrd="0" presId="urn:microsoft.com/office/officeart/2008/layout/LinedList"/>
    <dgm:cxn modelId="{68D2672A-D4F2-42E1-BAC4-02B23349E426}" srcId="{82528A2B-BA6B-43F0-90E4-979AB2B07C7D}" destId="{DD3D8E2B-39F4-44EA-88EC-8DAE93D7D88B}" srcOrd="2" destOrd="0" parTransId="{C43FC274-429B-4A5E-AF62-AE8E9B6AECC8}" sibTransId="{2E5F1725-39EF-4F2F-B779-2574A07E4489}"/>
    <dgm:cxn modelId="{E912427C-682A-4D11-8A4C-791B4B3EDC06}" type="presOf" srcId="{E1172566-1BE9-45DF-A372-D58999E44943}" destId="{A43DB3F7-8524-41C3-A529-2CDA1CF7417B}" srcOrd="0" destOrd="0" presId="urn:microsoft.com/office/officeart/2008/layout/LinedList"/>
    <dgm:cxn modelId="{52F57072-8757-4146-BCF3-94593FB343FB}" type="presParOf" srcId="{FB833E8D-27B1-470F-8E12-AD07D41B76D1}" destId="{D120AFD1-CCC7-4ED6-9DFC-8EEE16704756}" srcOrd="0" destOrd="0" presId="urn:microsoft.com/office/officeart/2008/layout/LinedList"/>
    <dgm:cxn modelId="{3D54230E-1FB7-4732-8E9A-0A35ACC39A50}" type="presParOf" srcId="{FB833E8D-27B1-470F-8E12-AD07D41B76D1}" destId="{F8291225-398B-444D-9459-5AD65B5F2AB4}" srcOrd="1" destOrd="0" presId="urn:microsoft.com/office/officeart/2008/layout/LinedList"/>
    <dgm:cxn modelId="{221208B4-B6C6-46CD-A695-818782448A6A}" type="presParOf" srcId="{F8291225-398B-444D-9459-5AD65B5F2AB4}" destId="{66367159-565C-4862-9E19-7731F3D0A83F}" srcOrd="0" destOrd="0" presId="urn:microsoft.com/office/officeart/2008/layout/LinedList"/>
    <dgm:cxn modelId="{7FA61467-50E8-4F86-91ED-F22420F4C940}" type="presParOf" srcId="{F8291225-398B-444D-9459-5AD65B5F2AB4}" destId="{42AE0F69-F278-4D57-A8B9-9784FB6B23B2}" srcOrd="1" destOrd="0" presId="urn:microsoft.com/office/officeart/2008/layout/LinedList"/>
    <dgm:cxn modelId="{5C5D961D-EE9E-416C-A8B8-C165E4379DD6}" type="presParOf" srcId="{FB833E8D-27B1-470F-8E12-AD07D41B76D1}" destId="{9D0D25FF-13AA-43BA-A099-D5EC177B1D32}" srcOrd="2" destOrd="0" presId="urn:microsoft.com/office/officeart/2008/layout/LinedList"/>
    <dgm:cxn modelId="{C0869903-06C3-4976-A20B-39E1ADC5A145}" type="presParOf" srcId="{FB833E8D-27B1-470F-8E12-AD07D41B76D1}" destId="{59E04B5B-7533-4B37-95F1-0FE4F4DCB452}" srcOrd="3" destOrd="0" presId="urn:microsoft.com/office/officeart/2008/layout/LinedList"/>
    <dgm:cxn modelId="{0523772F-D576-4B95-AB8B-469CD0F87CA2}" type="presParOf" srcId="{59E04B5B-7533-4B37-95F1-0FE4F4DCB452}" destId="{DBB57002-87CF-46AB-B3B3-A11CE3CB073B}" srcOrd="0" destOrd="0" presId="urn:microsoft.com/office/officeart/2008/layout/LinedList"/>
    <dgm:cxn modelId="{9345211D-84EE-4EDF-9C3C-40C238A3ACFB}" type="presParOf" srcId="{59E04B5B-7533-4B37-95F1-0FE4F4DCB452}" destId="{606C74A7-91E0-4DBE-823D-12506929A494}" srcOrd="1" destOrd="0" presId="urn:microsoft.com/office/officeart/2008/layout/LinedList"/>
    <dgm:cxn modelId="{1AF20B4C-915A-4E8F-A84C-B4201EFBF1CC}" type="presParOf" srcId="{FB833E8D-27B1-470F-8E12-AD07D41B76D1}" destId="{F4C7409E-C189-4DC8-B877-C59510169FE6}" srcOrd="4" destOrd="0" presId="urn:microsoft.com/office/officeart/2008/layout/LinedList"/>
    <dgm:cxn modelId="{10B6F220-E139-4FEF-BB22-34CB88214ECC}" type="presParOf" srcId="{FB833E8D-27B1-470F-8E12-AD07D41B76D1}" destId="{CDD66847-BC1B-4AAB-8E19-478F290F0B70}" srcOrd="5" destOrd="0" presId="urn:microsoft.com/office/officeart/2008/layout/LinedList"/>
    <dgm:cxn modelId="{787D1E0A-DF02-4DEC-80F7-5A8F4EF2E17E}" type="presParOf" srcId="{CDD66847-BC1B-4AAB-8E19-478F290F0B70}" destId="{A241FBC5-6F67-43F7-B00D-01ABEEC65293}" srcOrd="0" destOrd="0" presId="urn:microsoft.com/office/officeart/2008/layout/LinedList"/>
    <dgm:cxn modelId="{CC976B61-AA24-468D-8AFE-4E8508AB12D9}" type="presParOf" srcId="{CDD66847-BC1B-4AAB-8E19-478F290F0B70}" destId="{5248C2D4-74A8-4A3E-89CB-32831BEA0A01}" srcOrd="1" destOrd="0" presId="urn:microsoft.com/office/officeart/2008/layout/LinedList"/>
    <dgm:cxn modelId="{61D37006-159C-45E4-A620-2E78577A44C1}" type="presParOf" srcId="{FB833E8D-27B1-470F-8E12-AD07D41B76D1}" destId="{8DDB9B46-34B6-4D4A-B555-FB19152ED0B0}" srcOrd="6" destOrd="0" presId="urn:microsoft.com/office/officeart/2008/layout/LinedList"/>
    <dgm:cxn modelId="{A95B43DD-39D5-48C0-9541-1F63FD59D93D}" type="presParOf" srcId="{FB833E8D-27B1-470F-8E12-AD07D41B76D1}" destId="{AA498A94-29EC-4115-BBE6-82D3D18A75D9}" srcOrd="7" destOrd="0" presId="urn:microsoft.com/office/officeart/2008/layout/LinedList"/>
    <dgm:cxn modelId="{3B45DF5E-73CC-4040-9A4C-0AE35ACB9111}" type="presParOf" srcId="{AA498A94-29EC-4115-BBE6-82D3D18A75D9}" destId="{F72DE275-6313-411D-889C-71CD7D242849}" srcOrd="0" destOrd="0" presId="urn:microsoft.com/office/officeart/2008/layout/LinedList"/>
    <dgm:cxn modelId="{981A1308-3DBA-4B31-944A-D2E329AA8D6E}" type="presParOf" srcId="{AA498A94-29EC-4115-BBE6-82D3D18A75D9}" destId="{F9703990-534C-4B30-8170-29A3192E435C}" srcOrd="1" destOrd="0" presId="urn:microsoft.com/office/officeart/2008/layout/LinedList"/>
    <dgm:cxn modelId="{3B9F6FFD-47D8-489B-B6C4-E88C2A81789E}" type="presParOf" srcId="{FB833E8D-27B1-470F-8E12-AD07D41B76D1}" destId="{8FF74C05-4F28-4F85-AED7-837C32E88C59}" srcOrd="8" destOrd="0" presId="urn:microsoft.com/office/officeart/2008/layout/LinedList"/>
    <dgm:cxn modelId="{F6030DE9-49D0-4508-B82D-FD9C20DCA7B9}" type="presParOf" srcId="{FB833E8D-27B1-470F-8E12-AD07D41B76D1}" destId="{A76D510E-F8A5-4A37-9EF4-6FCDF2883399}" srcOrd="9" destOrd="0" presId="urn:microsoft.com/office/officeart/2008/layout/LinedList"/>
    <dgm:cxn modelId="{850553FC-2B4E-4DB9-A8DA-6375E635E0B5}" type="presParOf" srcId="{A76D510E-F8A5-4A37-9EF4-6FCDF2883399}" destId="{BDD36E4F-D2A6-4A9F-ABF3-E05F0AF3741C}" srcOrd="0" destOrd="0" presId="urn:microsoft.com/office/officeart/2008/layout/LinedList"/>
    <dgm:cxn modelId="{489C38A8-3939-4587-A1F4-D48989795FD1}" type="presParOf" srcId="{A76D510E-F8A5-4A37-9EF4-6FCDF2883399}" destId="{56894AA6-21F5-4420-982A-706492D8EEDB}" srcOrd="1" destOrd="0" presId="urn:microsoft.com/office/officeart/2008/layout/LinedList"/>
    <dgm:cxn modelId="{A9C17AD9-0FC5-4ED4-932B-8EF3FFD2D020}" type="presParOf" srcId="{FB833E8D-27B1-470F-8E12-AD07D41B76D1}" destId="{3B651FA3-ABD6-4471-9FBA-454B4FA1F52F}" srcOrd="10" destOrd="0" presId="urn:microsoft.com/office/officeart/2008/layout/LinedList"/>
    <dgm:cxn modelId="{80CECAE2-B4A8-4B0D-9A08-E0ADBF8BB326}" type="presParOf" srcId="{FB833E8D-27B1-470F-8E12-AD07D41B76D1}" destId="{A4DEFDE3-7768-469A-AE21-6136E12DA079}" srcOrd="11" destOrd="0" presId="urn:microsoft.com/office/officeart/2008/layout/LinedList"/>
    <dgm:cxn modelId="{00478244-43A9-4895-9BCC-F828AFB12BDE}" type="presParOf" srcId="{A4DEFDE3-7768-469A-AE21-6136E12DA079}" destId="{A43DB3F7-8524-41C3-A529-2CDA1CF7417B}" srcOrd="0" destOrd="0" presId="urn:microsoft.com/office/officeart/2008/layout/LinedList"/>
    <dgm:cxn modelId="{34B46CD9-130A-4E84-A307-4753052A12FC}" type="presParOf" srcId="{A4DEFDE3-7768-469A-AE21-6136E12DA079}" destId="{EA7B6C49-4D79-4378-97CF-0E9C9A2DA747}"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9451A6-FA6B-4B13-8F14-FA8A83D447AD}"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CAF64E1-2E7E-4F8D-A08D-F7F84DAA6792}">
      <dgm:prSet/>
      <dgm:spPr/>
      <dgm:t>
        <a:bodyPr/>
        <a:lstStyle/>
        <a:p>
          <a:r>
            <a:rPr lang="tr-TR" dirty="0" smtClean="0"/>
            <a:t>LGS VE YKS </a:t>
          </a:r>
          <a:r>
            <a:rPr lang="tr-TR" dirty="0"/>
            <a:t>ilk dönem konularından oluşacak</a:t>
          </a:r>
          <a:endParaRPr lang="en-US" dirty="0"/>
        </a:p>
      </dgm:t>
    </dgm:pt>
    <dgm:pt modelId="{763D1E70-2151-4C18-91BE-9B816AC412A8}" type="parTrans" cxnId="{F5B50B59-6E41-4C8A-A635-E29E2503C890}">
      <dgm:prSet/>
      <dgm:spPr/>
      <dgm:t>
        <a:bodyPr/>
        <a:lstStyle/>
        <a:p>
          <a:endParaRPr lang="en-US"/>
        </a:p>
      </dgm:t>
    </dgm:pt>
    <dgm:pt modelId="{B2A8991E-F7B5-4F7B-A568-93B232EE789E}" type="sibTrans" cxnId="{F5B50B59-6E41-4C8A-A635-E29E2503C890}">
      <dgm:prSet/>
      <dgm:spPr/>
      <dgm:t>
        <a:bodyPr/>
        <a:lstStyle/>
        <a:p>
          <a:endParaRPr lang="en-US"/>
        </a:p>
      </dgm:t>
    </dgm:pt>
    <dgm:pt modelId="{1BE89D5F-0FEA-4987-B0B4-5795FC6F7A98}">
      <dgm:prSet/>
      <dgm:spPr/>
      <dgm:t>
        <a:bodyPr/>
        <a:lstStyle/>
        <a:p>
          <a:r>
            <a:rPr lang="tr-TR"/>
            <a:t>Konular zaten BİTTİ</a:t>
          </a:r>
          <a:endParaRPr lang="en-US"/>
        </a:p>
      </dgm:t>
    </dgm:pt>
    <dgm:pt modelId="{B21091E4-2839-496D-A313-8927ABF43315}" type="parTrans" cxnId="{22E31792-CE17-4684-879A-22C8640D0A78}">
      <dgm:prSet/>
      <dgm:spPr/>
      <dgm:t>
        <a:bodyPr/>
        <a:lstStyle/>
        <a:p>
          <a:endParaRPr lang="en-US"/>
        </a:p>
      </dgm:t>
    </dgm:pt>
    <dgm:pt modelId="{57750C35-2D4F-448C-B8BF-8E579F5116F4}" type="sibTrans" cxnId="{22E31792-CE17-4684-879A-22C8640D0A78}">
      <dgm:prSet/>
      <dgm:spPr/>
      <dgm:t>
        <a:bodyPr/>
        <a:lstStyle/>
        <a:p>
          <a:endParaRPr lang="en-US"/>
        </a:p>
      </dgm:t>
    </dgm:pt>
    <dgm:pt modelId="{1D467BBB-C638-44C2-B673-D3756BC9FB2F}">
      <dgm:prSet/>
      <dgm:spPr/>
      <dgm:t>
        <a:bodyPr/>
        <a:lstStyle/>
        <a:p>
          <a:r>
            <a:rPr lang="tr-TR"/>
            <a:t>Bol bol SORU çözebilirsiniz</a:t>
          </a:r>
          <a:endParaRPr lang="en-US"/>
        </a:p>
      </dgm:t>
    </dgm:pt>
    <dgm:pt modelId="{0FC06802-EB22-44BE-BFDD-7244429B32EE}" type="parTrans" cxnId="{F1214F93-A29D-402D-9FBD-E467D3C236D8}">
      <dgm:prSet/>
      <dgm:spPr/>
      <dgm:t>
        <a:bodyPr/>
        <a:lstStyle/>
        <a:p>
          <a:endParaRPr lang="en-US"/>
        </a:p>
      </dgm:t>
    </dgm:pt>
    <dgm:pt modelId="{74D74CB5-2763-4451-A200-3F99E30D2929}" type="sibTrans" cxnId="{F1214F93-A29D-402D-9FBD-E467D3C236D8}">
      <dgm:prSet/>
      <dgm:spPr/>
      <dgm:t>
        <a:bodyPr/>
        <a:lstStyle/>
        <a:p>
          <a:endParaRPr lang="en-US"/>
        </a:p>
      </dgm:t>
    </dgm:pt>
    <dgm:pt modelId="{DB9936EB-4DE9-42B4-AE44-2F4B9CB3A0C7}" type="pres">
      <dgm:prSet presAssocID="{3E9451A6-FA6B-4B13-8F14-FA8A83D447AD}" presName="root" presStyleCnt="0">
        <dgm:presLayoutVars>
          <dgm:dir/>
          <dgm:resizeHandles val="exact"/>
        </dgm:presLayoutVars>
      </dgm:prSet>
      <dgm:spPr/>
      <dgm:t>
        <a:bodyPr/>
        <a:lstStyle/>
        <a:p>
          <a:endParaRPr lang="tr-TR"/>
        </a:p>
      </dgm:t>
    </dgm:pt>
    <dgm:pt modelId="{EFB6CA2F-DDDC-4C2B-9440-8A65F6230242}" type="pres">
      <dgm:prSet presAssocID="{6CAF64E1-2E7E-4F8D-A08D-F7F84DAA6792}" presName="compNode" presStyleCnt="0"/>
      <dgm:spPr/>
    </dgm:pt>
    <dgm:pt modelId="{B929BCCF-5EB2-4CA7-B4F5-98D5E2BCA018}" type="pres">
      <dgm:prSet presAssocID="{6CAF64E1-2E7E-4F8D-A08D-F7F84DAA679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Questions"/>
        </a:ext>
      </dgm:extLst>
    </dgm:pt>
    <dgm:pt modelId="{CD646F18-670B-4942-B73D-F8278DD4E2C0}" type="pres">
      <dgm:prSet presAssocID="{6CAF64E1-2E7E-4F8D-A08D-F7F84DAA6792}" presName="spaceRect" presStyleCnt="0"/>
      <dgm:spPr/>
    </dgm:pt>
    <dgm:pt modelId="{EBC295DE-ADE8-4C4C-BA40-792ECCB86CAA}" type="pres">
      <dgm:prSet presAssocID="{6CAF64E1-2E7E-4F8D-A08D-F7F84DAA6792}" presName="textRect" presStyleLbl="revTx" presStyleIdx="0" presStyleCnt="3">
        <dgm:presLayoutVars>
          <dgm:chMax val="1"/>
          <dgm:chPref val="1"/>
        </dgm:presLayoutVars>
      </dgm:prSet>
      <dgm:spPr/>
      <dgm:t>
        <a:bodyPr/>
        <a:lstStyle/>
        <a:p>
          <a:endParaRPr lang="tr-TR"/>
        </a:p>
      </dgm:t>
    </dgm:pt>
    <dgm:pt modelId="{22D28FCC-2445-462C-AA51-3E4CC3EFB58C}" type="pres">
      <dgm:prSet presAssocID="{B2A8991E-F7B5-4F7B-A568-93B232EE789E}" presName="sibTrans" presStyleCnt="0"/>
      <dgm:spPr/>
    </dgm:pt>
    <dgm:pt modelId="{AB02BCA1-CE48-419F-8D51-90A089D00CEF}" type="pres">
      <dgm:prSet presAssocID="{1BE89D5F-0FEA-4987-B0B4-5795FC6F7A98}" presName="compNode" presStyleCnt="0"/>
      <dgm:spPr/>
    </dgm:pt>
    <dgm:pt modelId="{CA3765C1-E479-40A6-A33C-9BD1CB5DC7B6}" type="pres">
      <dgm:prSet presAssocID="{1BE89D5F-0FEA-4987-B0B4-5795FC6F7A9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Checkmark"/>
        </a:ext>
      </dgm:extLst>
    </dgm:pt>
    <dgm:pt modelId="{FD5D7DE8-77FF-4585-A593-6D6CB3D7D4A2}" type="pres">
      <dgm:prSet presAssocID="{1BE89D5F-0FEA-4987-B0B4-5795FC6F7A98}" presName="spaceRect" presStyleCnt="0"/>
      <dgm:spPr/>
    </dgm:pt>
    <dgm:pt modelId="{13651F9F-093E-480C-BEA6-531D852878B1}" type="pres">
      <dgm:prSet presAssocID="{1BE89D5F-0FEA-4987-B0B4-5795FC6F7A98}" presName="textRect" presStyleLbl="revTx" presStyleIdx="1" presStyleCnt="3">
        <dgm:presLayoutVars>
          <dgm:chMax val="1"/>
          <dgm:chPref val="1"/>
        </dgm:presLayoutVars>
      </dgm:prSet>
      <dgm:spPr/>
      <dgm:t>
        <a:bodyPr/>
        <a:lstStyle/>
        <a:p>
          <a:endParaRPr lang="tr-TR"/>
        </a:p>
      </dgm:t>
    </dgm:pt>
    <dgm:pt modelId="{683930CA-C48A-4A2F-980F-667154CDA499}" type="pres">
      <dgm:prSet presAssocID="{57750C35-2D4F-448C-B8BF-8E579F5116F4}" presName="sibTrans" presStyleCnt="0"/>
      <dgm:spPr/>
    </dgm:pt>
    <dgm:pt modelId="{3F80BEBC-676D-4249-875B-1C022CD47027}" type="pres">
      <dgm:prSet presAssocID="{1D467BBB-C638-44C2-B673-D3756BC9FB2F}" presName="compNode" presStyleCnt="0"/>
      <dgm:spPr/>
    </dgm:pt>
    <dgm:pt modelId="{B36B02B5-C1F9-4283-9F71-A11915A437B3}" type="pres">
      <dgm:prSet presAssocID="{1D467BBB-C638-44C2-B673-D3756BC9FB2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xmlns="" id="0" name="" descr="Question mark"/>
        </a:ext>
      </dgm:extLst>
    </dgm:pt>
    <dgm:pt modelId="{1A0F6DD6-B12A-4D31-9DCD-5F09F442220F}" type="pres">
      <dgm:prSet presAssocID="{1D467BBB-C638-44C2-B673-D3756BC9FB2F}" presName="spaceRect" presStyleCnt="0"/>
      <dgm:spPr/>
    </dgm:pt>
    <dgm:pt modelId="{172C4FD3-3DDE-460F-8191-02A3B25C119F}" type="pres">
      <dgm:prSet presAssocID="{1D467BBB-C638-44C2-B673-D3756BC9FB2F}" presName="textRect" presStyleLbl="revTx" presStyleIdx="2" presStyleCnt="3">
        <dgm:presLayoutVars>
          <dgm:chMax val="1"/>
          <dgm:chPref val="1"/>
        </dgm:presLayoutVars>
      </dgm:prSet>
      <dgm:spPr/>
      <dgm:t>
        <a:bodyPr/>
        <a:lstStyle/>
        <a:p>
          <a:endParaRPr lang="tr-TR"/>
        </a:p>
      </dgm:t>
    </dgm:pt>
  </dgm:ptLst>
  <dgm:cxnLst>
    <dgm:cxn modelId="{BA3CE29A-2D5E-4116-89B6-CE6A65D2D19A}" type="presOf" srcId="{1D467BBB-C638-44C2-B673-D3756BC9FB2F}" destId="{172C4FD3-3DDE-460F-8191-02A3B25C119F}" srcOrd="0" destOrd="0" presId="urn:microsoft.com/office/officeart/2018/2/layout/IconLabelList"/>
    <dgm:cxn modelId="{22E31792-CE17-4684-879A-22C8640D0A78}" srcId="{3E9451A6-FA6B-4B13-8F14-FA8A83D447AD}" destId="{1BE89D5F-0FEA-4987-B0B4-5795FC6F7A98}" srcOrd="1" destOrd="0" parTransId="{B21091E4-2839-496D-A313-8927ABF43315}" sibTransId="{57750C35-2D4F-448C-B8BF-8E579F5116F4}"/>
    <dgm:cxn modelId="{E20787DA-52A5-4A2E-87B4-1D74BA62CC74}" type="presOf" srcId="{6CAF64E1-2E7E-4F8D-A08D-F7F84DAA6792}" destId="{EBC295DE-ADE8-4C4C-BA40-792ECCB86CAA}" srcOrd="0" destOrd="0" presId="urn:microsoft.com/office/officeart/2018/2/layout/IconLabelList"/>
    <dgm:cxn modelId="{F1214F93-A29D-402D-9FBD-E467D3C236D8}" srcId="{3E9451A6-FA6B-4B13-8F14-FA8A83D447AD}" destId="{1D467BBB-C638-44C2-B673-D3756BC9FB2F}" srcOrd="2" destOrd="0" parTransId="{0FC06802-EB22-44BE-BFDD-7244429B32EE}" sibTransId="{74D74CB5-2763-4451-A200-3F99E30D2929}"/>
    <dgm:cxn modelId="{40B7E449-52A9-4C62-9DE7-549B562B82F4}" type="presOf" srcId="{3E9451A6-FA6B-4B13-8F14-FA8A83D447AD}" destId="{DB9936EB-4DE9-42B4-AE44-2F4B9CB3A0C7}" srcOrd="0" destOrd="0" presId="urn:microsoft.com/office/officeart/2018/2/layout/IconLabelList"/>
    <dgm:cxn modelId="{F5B50B59-6E41-4C8A-A635-E29E2503C890}" srcId="{3E9451A6-FA6B-4B13-8F14-FA8A83D447AD}" destId="{6CAF64E1-2E7E-4F8D-A08D-F7F84DAA6792}" srcOrd="0" destOrd="0" parTransId="{763D1E70-2151-4C18-91BE-9B816AC412A8}" sibTransId="{B2A8991E-F7B5-4F7B-A568-93B232EE789E}"/>
    <dgm:cxn modelId="{05D19E51-9143-4572-A2F1-6B3BD06918C0}" type="presOf" srcId="{1BE89D5F-0FEA-4987-B0B4-5795FC6F7A98}" destId="{13651F9F-093E-480C-BEA6-531D852878B1}" srcOrd="0" destOrd="0" presId="urn:microsoft.com/office/officeart/2018/2/layout/IconLabelList"/>
    <dgm:cxn modelId="{29661A9F-9EB7-49EC-BFA0-6867C10D2434}" type="presParOf" srcId="{DB9936EB-4DE9-42B4-AE44-2F4B9CB3A0C7}" destId="{EFB6CA2F-DDDC-4C2B-9440-8A65F6230242}" srcOrd="0" destOrd="0" presId="urn:microsoft.com/office/officeart/2018/2/layout/IconLabelList"/>
    <dgm:cxn modelId="{41601AD3-2E0D-42BD-8142-01EE907E1A65}" type="presParOf" srcId="{EFB6CA2F-DDDC-4C2B-9440-8A65F6230242}" destId="{B929BCCF-5EB2-4CA7-B4F5-98D5E2BCA018}" srcOrd="0" destOrd="0" presId="urn:microsoft.com/office/officeart/2018/2/layout/IconLabelList"/>
    <dgm:cxn modelId="{F9AC9552-8667-4447-9732-2208B0CC74A6}" type="presParOf" srcId="{EFB6CA2F-DDDC-4C2B-9440-8A65F6230242}" destId="{CD646F18-670B-4942-B73D-F8278DD4E2C0}" srcOrd="1" destOrd="0" presId="urn:microsoft.com/office/officeart/2018/2/layout/IconLabelList"/>
    <dgm:cxn modelId="{F0967DEA-9FA0-4E5E-A59E-2759D5EDF472}" type="presParOf" srcId="{EFB6CA2F-DDDC-4C2B-9440-8A65F6230242}" destId="{EBC295DE-ADE8-4C4C-BA40-792ECCB86CAA}" srcOrd="2" destOrd="0" presId="urn:microsoft.com/office/officeart/2018/2/layout/IconLabelList"/>
    <dgm:cxn modelId="{BD116CC2-D617-4F6D-9644-926CFE9A355C}" type="presParOf" srcId="{DB9936EB-4DE9-42B4-AE44-2F4B9CB3A0C7}" destId="{22D28FCC-2445-462C-AA51-3E4CC3EFB58C}" srcOrd="1" destOrd="0" presId="urn:microsoft.com/office/officeart/2018/2/layout/IconLabelList"/>
    <dgm:cxn modelId="{F2B3CAF8-CA92-409F-9D12-C5231481D91D}" type="presParOf" srcId="{DB9936EB-4DE9-42B4-AE44-2F4B9CB3A0C7}" destId="{AB02BCA1-CE48-419F-8D51-90A089D00CEF}" srcOrd="2" destOrd="0" presId="urn:microsoft.com/office/officeart/2018/2/layout/IconLabelList"/>
    <dgm:cxn modelId="{8B560A3C-A760-4AF5-BEA4-E6B9F864AF08}" type="presParOf" srcId="{AB02BCA1-CE48-419F-8D51-90A089D00CEF}" destId="{CA3765C1-E479-40A6-A33C-9BD1CB5DC7B6}" srcOrd="0" destOrd="0" presId="urn:microsoft.com/office/officeart/2018/2/layout/IconLabelList"/>
    <dgm:cxn modelId="{9F74CF02-23FD-4755-9EF3-5F69DC47E7BD}" type="presParOf" srcId="{AB02BCA1-CE48-419F-8D51-90A089D00CEF}" destId="{FD5D7DE8-77FF-4585-A593-6D6CB3D7D4A2}" srcOrd="1" destOrd="0" presId="urn:microsoft.com/office/officeart/2018/2/layout/IconLabelList"/>
    <dgm:cxn modelId="{BA167932-9305-4622-8451-86108B465A68}" type="presParOf" srcId="{AB02BCA1-CE48-419F-8D51-90A089D00CEF}" destId="{13651F9F-093E-480C-BEA6-531D852878B1}" srcOrd="2" destOrd="0" presId="urn:microsoft.com/office/officeart/2018/2/layout/IconLabelList"/>
    <dgm:cxn modelId="{759EEEBD-3E95-496B-B613-B4359E6A3361}" type="presParOf" srcId="{DB9936EB-4DE9-42B4-AE44-2F4B9CB3A0C7}" destId="{683930CA-C48A-4A2F-980F-667154CDA499}" srcOrd="3" destOrd="0" presId="urn:microsoft.com/office/officeart/2018/2/layout/IconLabelList"/>
    <dgm:cxn modelId="{64E9F564-D893-4C12-A886-24F9C257934B}" type="presParOf" srcId="{DB9936EB-4DE9-42B4-AE44-2F4B9CB3A0C7}" destId="{3F80BEBC-676D-4249-875B-1C022CD47027}" srcOrd="4" destOrd="0" presId="urn:microsoft.com/office/officeart/2018/2/layout/IconLabelList"/>
    <dgm:cxn modelId="{9CCF4A3C-1460-4986-B64E-C0442CC8C203}" type="presParOf" srcId="{3F80BEBC-676D-4249-875B-1C022CD47027}" destId="{B36B02B5-C1F9-4283-9F71-A11915A437B3}" srcOrd="0" destOrd="0" presId="urn:microsoft.com/office/officeart/2018/2/layout/IconLabelList"/>
    <dgm:cxn modelId="{F745FA42-4F82-49B8-81AA-F3AE5E7FA512}" type="presParOf" srcId="{3F80BEBC-676D-4249-875B-1C022CD47027}" destId="{1A0F6DD6-B12A-4D31-9DCD-5F09F442220F}" srcOrd="1" destOrd="0" presId="urn:microsoft.com/office/officeart/2018/2/layout/IconLabelList"/>
    <dgm:cxn modelId="{9C9194C7-0FB1-41A2-AB8B-831DFC5C4E8A}" type="presParOf" srcId="{3F80BEBC-676D-4249-875B-1C022CD47027}" destId="{172C4FD3-3DDE-460F-8191-02A3B25C119F}" srcOrd="2" destOrd="0" presId="urn:microsoft.com/office/officeart/2018/2/layout/IconLabel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F894CE-8DFC-4063-B3E2-9A7A62EF6FFE}">
      <dsp:nvSpPr>
        <dsp:cNvPr id="0" name=""/>
        <dsp:cNvSpPr/>
      </dsp:nvSpPr>
      <dsp:spPr>
        <a:xfrm>
          <a:off x="301005" y="734665"/>
          <a:ext cx="936087" cy="9360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6B6617-342F-498F-96CD-E561BC7E6597}">
      <dsp:nvSpPr>
        <dsp:cNvPr id="0" name=""/>
        <dsp:cNvSpPr/>
      </dsp:nvSpPr>
      <dsp:spPr>
        <a:xfrm>
          <a:off x="500499" y="934159"/>
          <a:ext cx="537099" cy="537099"/>
        </a:xfrm>
        <a:prstGeom prst="rect">
          <a:avLst/>
        </a:prstGeom>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F883FDD-C269-4C1D-91A2-DB3B15E03A40}">
      <dsp:nvSpPr>
        <dsp:cNvPr id="0" name=""/>
        <dsp:cNvSpPr/>
      </dsp:nvSpPr>
      <dsp:spPr>
        <a:xfrm>
          <a:off x="1764" y="1962322"/>
          <a:ext cx="1534570" cy="6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defRPr cap="all"/>
          </a:pPr>
          <a:r>
            <a:rPr lang="tr-TR" sz="2400" kern="1200"/>
            <a:t>Kaygı</a:t>
          </a:r>
          <a:endParaRPr lang="en-US" sz="2400" kern="1200"/>
        </a:p>
      </dsp:txBody>
      <dsp:txXfrm>
        <a:off x="1764" y="1962322"/>
        <a:ext cx="1534570" cy="613828"/>
      </dsp:txXfrm>
    </dsp:sp>
    <dsp:sp modelId="{9A940EB4-FC52-4B01-A6E2-311427DB6B47}">
      <dsp:nvSpPr>
        <dsp:cNvPr id="0" name=""/>
        <dsp:cNvSpPr/>
      </dsp:nvSpPr>
      <dsp:spPr>
        <a:xfrm>
          <a:off x="2104125" y="734665"/>
          <a:ext cx="936087" cy="93608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507BD9-C25F-4E50-8D43-1A109BD762C0}">
      <dsp:nvSpPr>
        <dsp:cNvPr id="0" name=""/>
        <dsp:cNvSpPr/>
      </dsp:nvSpPr>
      <dsp:spPr>
        <a:xfrm>
          <a:off x="2303620" y="934159"/>
          <a:ext cx="537099" cy="537099"/>
        </a:xfrm>
        <a:prstGeom prst="rect">
          <a:avLst/>
        </a:prstGeom>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27505A8-043A-4CE4-9923-D9A09B0AC871}">
      <dsp:nvSpPr>
        <dsp:cNvPr id="0" name=""/>
        <dsp:cNvSpPr/>
      </dsp:nvSpPr>
      <dsp:spPr>
        <a:xfrm>
          <a:off x="1804884" y="1962322"/>
          <a:ext cx="1534570" cy="6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defRPr cap="all"/>
          </a:pPr>
          <a:r>
            <a:rPr lang="tr-TR" sz="2400" kern="1200"/>
            <a:t>Heyecan</a:t>
          </a:r>
          <a:endParaRPr lang="en-US" sz="2400" kern="1200"/>
        </a:p>
      </dsp:txBody>
      <dsp:txXfrm>
        <a:off x="1804884" y="1962322"/>
        <a:ext cx="1534570" cy="613828"/>
      </dsp:txXfrm>
    </dsp:sp>
    <dsp:sp modelId="{E8916A93-34FF-4A4A-8216-6E0271B6BC18}">
      <dsp:nvSpPr>
        <dsp:cNvPr id="0" name=""/>
        <dsp:cNvSpPr/>
      </dsp:nvSpPr>
      <dsp:spPr>
        <a:xfrm>
          <a:off x="3907245" y="734665"/>
          <a:ext cx="936087" cy="93608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74F753-62F0-4B81-B6F5-B53182F20E90}">
      <dsp:nvSpPr>
        <dsp:cNvPr id="0" name=""/>
        <dsp:cNvSpPr/>
      </dsp:nvSpPr>
      <dsp:spPr>
        <a:xfrm>
          <a:off x="4106740" y="934159"/>
          <a:ext cx="537099" cy="537099"/>
        </a:xfrm>
        <a:prstGeom prst="rect">
          <a:avLst/>
        </a:prstGeom>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19BDD7A-D24D-437C-A6D2-30BD9FB8BA4A}">
      <dsp:nvSpPr>
        <dsp:cNvPr id="0" name=""/>
        <dsp:cNvSpPr/>
      </dsp:nvSpPr>
      <dsp:spPr>
        <a:xfrm>
          <a:off x="3608004" y="1962322"/>
          <a:ext cx="1534570" cy="6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defRPr cap="all"/>
          </a:pPr>
          <a:r>
            <a:rPr lang="tr-TR" sz="2400" kern="1200"/>
            <a:t>Belirsizlik</a:t>
          </a:r>
          <a:endParaRPr lang="en-US" sz="2400" kern="1200"/>
        </a:p>
      </dsp:txBody>
      <dsp:txXfrm>
        <a:off x="3608004" y="1962322"/>
        <a:ext cx="1534570" cy="613828"/>
      </dsp:txXfrm>
    </dsp:sp>
    <dsp:sp modelId="{AAB1D244-C684-4370-A507-AEC281D31774}">
      <dsp:nvSpPr>
        <dsp:cNvPr id="0" name=""/>
        <dsp:cNvSpPr/>
      </dsp:nvSpPr>
      <dsp:spPr>
        <a:xfrm>
          <a:off x="5710366" y="734665"/>
          <a:ext cx="936087" cy="936087"/>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4ABD7C-692E-4DFB-849F-6D487980EC4C}">
      <dsp:nvSpPr>
        <dsp:cNvPr id="0" name=""/>
        <dsp:cNvSpPr/>
      </dsp:nvSpPr>
      <dsp:spPr>
        <a:xfrm>
          <a:off x="5909860" y="934159"/>
          <a:ext cx="537099" cy="537099"/>
        </a:xfrm>
        <a:prstGeom prst="rect">
          <a:avLst/>
        </a:prstGeom>
        <a:blipFill>
          <a:blip xmlns:r="http://schemas.openxmlformats.org/officeDocument/2006/relationships" r:embed="rId7">
            <a:extLst>
              <a:ext uri="{28A0092B-C50C-407E-A947-70E740481C1C}">
                <a14:useLocalDpi xmlns:a14="http://schemas.microsoft.com/office/drawing/2010/main" xmlns="" val="0"/>
              </a:ext>
              <a:ext uri="{96DAC541-7B7A-43D3-8B79-37D633B846F1}">
                <asvg:svgBlip xmlns:asvg="http://schemas.microsoft.com/office/drawing/2016/SVG/main" xmlns=""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7C7A68D-00D0-42DE-9232-53BD25CD388C}">
      <dsp:nvSpPr>
        <dsp:cNvPr id="0" name=""/>
        <dsp:cNvSpPr/>
      </dsp:nvSpPr>
      <dsp:spPr>
        <a:xfrm>
          <a:off x="5411124" y="1962322"/>
          <a:ext cx="1534570" cy="6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defRPr cap="all"/>
          </a:pPr>
          <a:r>
            <a:rPr lang="tr-TR" sz="2400" kern="1200"/>
            <a:t>Pişmanlık</a:t>
          </a:r>
          <a:endParaRPr lang="en-US" sz="2400" kern="1200"/>
        </a:p>
      </dsp:txBody>
      <dsp:txXfrm>
        <a:off x="5411124" y="1962322"/>
        <a:ext cx="1534570" cy="613828"/>
      </dsp:txXfrm>
    </dsp:sp>
    <dsp:sp modelId="{19A21434-28BE-4F6B-AE35-FB51D43C0802}">
      <dsp:nvSpPr>
        <dsp:cNvPr id="0" name=""/>
        <dsp:cNvSpPr/>
      </dsp:nvSpPr>
      <dsp:spPr>
        <a:xfrm>
          <a:off x="7513486" y="734665"/>
          <a:ext cx="936087" cy="936087"/>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58F0F3-0BFB-4039-AA0D-B526814B3AC5}">
      <dsp:nvSpPr>
        <dsp:cNvPr id="0" name=""/>
        <dsp:cNvSpPr/>
      </dsp:nvSpPr>
      <dsp:spPr>
        <a:xfrm>
          <a:off x="7712980" y="934159"/>
          <a:ext cx="537099" cy="537099"/>
        </a:xfrm>
        <a:prstGeom prst="rect">
          <a:avLst/>
        </a:prstGeom>
        <a:blipFill>
          <a:blip xmlns:r="http://schemas.openxmlformats.org/officeDocument/2006/relationships" r:embed="rId9">
            <a:extLst>
              <a:ext uri="{28A0092B-C50C-407E-A947-70E740481C1C}">
                <a14:useLocalDpi xmlns:a14="http://schemas.microsoft.com/office/drawing/2010/main" xmlns="" val="0"/>
              </a:ext>
              <a:ext uri="{96DAC541-7B7A-43D3-8B79-37D633B846F1}">
                <asvg:svgBlip xmlns:asvg="http://schemas.microsoft.com/office/drawing/2016/SVG/main" xmlns=""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CA13D11-E306-4210-8DDE-1A96BE14240A}">
      <dsp:nvSpPr>
        <dsp:cNvPr id="0" name=""/>
        <dsp:cNvSpPr/>
      </dsp:nvSpPr>
      <dsp:spPr>
        <a:xfrm>
          <a:off x="7214245" y="1962322"/>
          <a:ext cx="1534570" cy="6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defRPr cap="all"/>
          </a:pPr>
          <a:r>
            <a:rPr lang="tr-TR" sz="2400" kern="1200"/>
            <a:t>Mutluluk</a:t>
          </a:r>
          <a:endParaRPr lang="en-US" sz="2400" kern="1200"/>
        </a:p>
      </dsp:txBody>
      <dsp:txXfrm>
        <a:off x="7214245" y="1962322"/>
        <a:ext cx="1534570" cy="613828"/>
      </dsp:txXfrm>
    </dsp:sp>
    <dsp:sp modelId="{191B235F-2D74-4E86-B190-806A2F8C34EA}">
      <dsp:nvSpPr>
        <dsp:cNvPr id="0" name=""/>
        <dsp:cNvSpPr/>
      </dsp:nvSpPr>
      <dsp:spPr>
        <a:xfrm>
          <a:off x="9316606" y="734665"/>
          <a:ext cx="936087" cy="9360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FD5667-6A5B-49D5-862F-A7296B90BF8D}">
      <dsp:nvSpPr>
        <dsp:cNvPr id="0" name=""/>
        <dsp:cNvSpPr/>
      </dsp:nvSpPr>
      <dsp:spPr>
        <a:xfrm>
          <a:off x="9516100" y="934159"/>
          <a:ext cx="537099" cy="537099"/>
        </a:xfrm>
        <a:prstGeom prst="rect">
          <a:avLst/>
        </a:prstGeom>
        <a:blipFill>
          <a:blip xmlns:r="http://schemas.openxmlformats.org/officeDocument/2006/relationships" r:embed="rId11">
            <a:extLst>
              <a:ext uri="{28A0092B-C50C-407E-A947-70E740481C1C}">
                <a14:useLocalDpi xmlns:a14="http://schemas.microsoft.com/office/drawing/2010/main" xmlns="" val="0"/>
              </a:ext>
              <a:ext uri="{96DAC541-7B7A-43D3-8B79-37D633B846F1}">
                <asvg:svgBlip xmlns:asvg="http://schemas.microsoft.com/office/drawing/2016/SVG/main" xmlns="" r:embed="rId1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D1DB066-83B2-454B-B43E-61123C8FEF42}">
      <dsp:nvSpPr>
        <dsp:cNvPr id="0" name=""/>
        <dsp:cNvSpPr/>
      </dsp:nvSpPr>
      <dsp:spPr>
        <a:xfrm>
          <a:off x="9017365" y="1962322"/>
          <a:ext cx="1534570" cy="6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defRPr cap="all"/>
          </a:pPr>
          <a:r>
            <a:rPr lang="tr-TR" sz="2400" kern="1200" dirty="0"/>
            <a:t>Hüzün</a:t>
          </a:r>
          <a:endParaRPr lang="en-US" sz="2400" kern="1200" dirty="0"/>
        </a:p>
      </dsp:txBody>
      <dsp:txXfrm>
        <a:off x="9017365" y="1962322"/>
        <a:ext cx="1534570" cy="61382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20AFD1-CCC7-4ED6-9DFC-8EEE16704756}">
      <dsp:nvSpPr>
        <dsp:cNvPr id="0" name=""/>
        <dsp:cNvSpPr/>
      </dsp:nvSpPr>
      <dsp:spPr>
        <a:xfrm>
          <a:off x="0" y="1642"/>
          <a:ext cx="10553700" cy="0"/>
        </a:xfrm>
        <a:prstGeom prst="line">
          <a:avLst/>
        </a:prstGeom>
        <a:blipFill rotWithShape="0">
          <a:blip xmlns:r="http://schemas.openxmlformats.org/officeDocument/2006/relationships" r:embed="rId1">
            <a:duotone>
              <a:schemeClr val="accent2">
                <a:hueOff val="0"/>
                <a:satOff val="0"/>
                <a:lumOff val="0"/>
                <a:alphaOff val="0"/>
                <a:tint val="98000"/>
                <a:lumMod val="102000"/>
              </a:schemeClr>
              <a:schemeClr val="accent2">
                <a:hueOff val="0"/>
                <a:satOff val="0"/>
                <a:lumOff val="0"/>
                <a:alphaOff val="0"/>
                <a:shade val="98000"/>
                <a:lumMod val="98000"/>
              </a:schemeClr>
            </a:duotone>
          </a:blip>
          <a:tile tx="0" ty="0" sx="100000" sy="100000" flip="none" algn="tl"/>
        </a:blipFill>
        <a:ln w="9525" cap="rnd"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6367159-565C-4862-9E19-7731F3D0A83F}">
      <dsp:nvSpPr>
        <dsp:cNvPr id="0" name=""/>
        <dsp:cNvSpPr/>
      </dsp:nvSpPr>
      <dsp:spPr>
        <a:xfrm>
          <a:off x="0" y="1642"/>
          <a:ext cx="10553700" cy="560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Ne kadar sürecek?</a:t>
          </a:r>
          <a:endParaRPr lang="en-US" sz="2500" kern="1200"/>
        </a:p>
      </dsp:txBody>
      <dsp:txXfrm>
        <a:off x="0" y="1642"/>
        <a:ext cx="10553700" cy="560242"/>
      </dsp:txXfrm>
    </dsp:sp>
    <dsp:sp modelId="{9D0D25FF-13AA-43BA-A099-D5EC177B1D32}">
      <dsp:nvSpPr>
        <dsp:cNvPr id="0" name=""/>
        <dsp:cNvSpPr/>
      </dsp:nvSpPr>
      <dsp:spPr>
        <a:xfrm>
          <a:off x="0" y="561885"/>
          <a:ext cx="10553700" cy="0"/>
        </a:xfrm>
        <a:prstGeom prst="line">
          <a:avLst/>
        </a:prstGeom>
        <a:blipFill rotWithShape="0">
          <a:blip xmlns:r="http://schemas.openxmlformats.org/officeDocument/2006/relationships" r:embed="rId1">
            <a:duotone>
              <a:schemeClr val="accent3">
                <a:hueOff val="0"/>
                <a:satOff val="0"/>
                <a:lumOff val="0"/>
                <a:alphaOff val="0"/>
                <a:tint val="98000"/>
                <a:lumMod val="102000"/>
              </a:schemeClr>
              <a:schemeClr val="accent3">
                <a:hueOff val="0"/>
                <a:satOff val="0"/>
                <a:lumOff val="0"/>
                <a:alphaOff val="0"/>
                <a:shade val="98000"/>
                <a:lumMod val="98000"/>
              </a:schemeClr>
            </a:duotone>
          </a:blip>
          <a:tile tx="0" ty="0" sx="100000" sy="100000" flip="none" algn="tl"/>
        </a:blipFill>
        <a:ln w="9525" cap="rnd"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BB57002-87CF-46AB-B3B3-A11CE3CB073B}">
      <dsp:nvSpPr>
        <dsp:cNvPr id="0" name=""/>
        <dsp:cNvSpPr/>
      </dsp:nvSpPr>
      <dsp:spPr>
        <a:xfrm>
          <a:off x="0" y="561885"/>
          <a:ext cx="10553700" cy="560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Ders çalışma</a:t>
          </a:r>
          <a:endParaRPr lang="en-US" sz="2500" kern="1200"/>
        </a:p>
      </dsp:txBody>
      <dsp:txXfrm>
        <a:off x="0" y="561885"/>
        <a:ext cx="10553700" cy="560242"/>
      </dsp:txXfrm>
    </dsp:sp>
    <dsp:sp modelId="{F4C7409E-C189-4DC8-B877-C59510169FE6}">
      <dsp:nvSpPr>
        <dsp:cNvPr id="0" name=""/>
        <dsp:cNvSpPr/>
      </dsp:nvSpPr>
      <dsp:spPr>
        <a:xfrm>
          <a:off x="0" y="1122127"/>
          <a:ext cx="10553700" cy="0"/>
        </a:xfrm>
        <a:prstGeom prst="line">
          <a:avLst/>
        </a:prstGeom>
        <a:blipFill rotWithShape="0">
          <a:blip xmlns:r="http://schemas.openxmlformats.org/officeDocument/2006/relationships" r:embed="rId1">
            <a:duotone>
              <a:schemeClr val="accent4">
                <a:hueOff val="0"/>
                <a:satOff val="0"/>
                <a:lumOff val="0"/>
                <a:alphaOff val="0"/>
                <a:tint val="98000"/>
                <a:lumMod val="102000"/>
              </a:schemeClr>
              <a:schemeClr val="accent4">
                <a:hueOff val="0"/>
                <a:satOff val="0"/>
                <a:lumOff val="0"/>
                <a:alphaOff val="0"/>
                <a:shade val="98000"/>
                <a:lumMod val="98000"/>
              </a:schemeClr>
            </a:duotone>
          </a:blip>
          <a:tile tx="0" ty="0" sx="100000" sy="100000" flip="none" algn="tl"/>
        </a:blipFill>
        <a:ln w="9525" cap="rnd"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241FBC5-6F67-43F7-B00D-01ABEEC65293}">
      <dsp:nvSpPr>
        <dsp:cNvPr id="0" name=""/>
        <dsp:cNvSpPr/>
      </dsp:nvSpPr>
      <dsp:spPr>
        <a:xfrm>
          <a:off x="0" y="1122127"/>
          <a:ext cx="10553700" cy="560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Sınav nasıl olacak</a:t>
          </a:r>
          <a:endParaRPr lang="en-US" sz="2500" kern="1200"/>
        </a:p>
      </dsp:txBody>
      <dsp:txXfrm>
        <a:off x="0" y="1122127"/>
        <a:ext cx="10553700" cy="560242"/>
      </dsp:txXfrm>
    </dsp:sp>
    <dsp:sp modelId="{8DDB9B46-34B6-4D4A-B555-FB19152ED0B0}">
      <dsp:nvSpPr>
        <dsp:cNvPr id="0" name=""/>
        <dsp:cNvSpPr/>
      </dsp:nvSpPr>
      <dsp:spPr>
        <a:xfrm>
          <a:off x="0" y="1682370"/>
          <a:ext cx="10553700" cy="0"/>
        </a:xfrm>
        <a:prstGeom prst="line">
          <a:avLst/>
        </a:prstGeom>
        <a:blipFill rotWithShape="0">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w="9525" cap="rnd"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72DE275-6313-411D-889C-71CD7D242849}">
      <dsp:nvSpPr>
        <dsp:cNvPr id="0" name=""/>
        <dsp:cNvSpPr/>
      </dsp:nvSpPr>
      <dsp:spPr>
        <a:xfrm>
          <a:off x="0" y="1682370"/>
          <a:ext cx="10553700" cy="560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Hayatımın amacı ne?</a:t>
          </a:r>
          <a:endParaRPr lang="en-US" sz="2500" kern="1200"/>
        </a:p>
      </dsp:txBody>
      <dsp:txXfrm>
        <a:off x="0" y="1682370"/>
        <a:ext cx="10553700" cy="560242"/>
      </dsp:txXfrm>
    </dsp:sp>
    <dsp:sp modelId="{8FF74C05-4F28-4F85-AED7-837C32E88C59}">
      <dsp:nvSpPr>
        <dsp:cNvPr id="0" name=""/>
        <dsp:cNvSpPr/>
      </dsp:nvSpPr>
      <dsp:spPr>
        <a:xfrm>
          <a:off x="0" y="2242613"/>
          <a:ext cx="10553700" cy="0"/>
        </a:xfrm>
        <a:prstGeom prst="line">
          <a:avLst/>
        </a:prstGeom>
        <a:blipFill rotWithShape="0">
          <a:blip xmlns:r="http://schemas.openxmlformats.org/officeDocument/2006/relationships" r:embed="rId1">
            <a:duotone>
              <a:schemeClr val="accent6">
                <a:hueOff val="0"/>
                <a:satOff val="0"/>
                <a:lumOff val="0"/>
                <a:alphaOff val="0"/>
                <a:tint val="98000"/>
                <a:lumMod val="102000"/>
              </a:schemeClr>
              <a:schemeClr val="accent6">
                <a:hueOff val="0"/>
                <a:satOff val="0"/>
                <a:lumOff val="0"/>
                <a:alphaOff val="0"/>
                <a:shade val="98000"/>
                <a:lumMod val="98000"/>
              </a:schemeClr>
            </a:duotone>
          </a:blip>
          <a:tile tx="0" ty="0" sx="100000" sy="100000" flip="none" algn="tl"/>
        </a:blipFill>
        <a:ln w="9525" cap="rnd" cmpd="sng" algn="ctr">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DD36E4F-D2A6-4A9F-ABF3-E05F0AF3741C}">
      <dsp:nvSpPr>
        <dsp:cNvPr id="0" name=""/>
        <dsp:cNvSpPr/>
      </dsp:nvSpPr>
      <dsp:spPr>
        <a:xfrm>
          <a:off x="0" y="2242613"/>
          <a:ext cx="10553700" cy="560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Ne yaptım – Ne yapmalıyım?</a:t>
          </a:r>
          <a:endParaRPr lang="en-US" sz="2500" kern="1200"/>
        </a:p>
      </dsp:txBody>
      <dsp:txXfrm>
        <a:off x="0" y="2242613"/>
        <a:ext cx="10553700" cy="560242"/>
      </dsp:txXfrm>
    </dsp:sp>
    <dsp:sp modelId="{3B651FA3-ABD6-4471-9FBA-454B4FA1F52F}">
      <dsp:nvSpPr>
        <dsp:cNvPr id="0" name=""/>
        <dsp:cNvSpPr/>
      </dsp:nvSpPr>
      <dsp:spPr>
        <a:xfrm>
          <a:off x="0" y="2802855"/>
          <a:ext cx="10553700" cy="0"/>
        </a:xfrm>
        <a:prstGeom prst="line">
          <a:avLst/>
        </a:prstGeom>
        <a:blipFill rotWithShape="0">
          <a:blip xmlns:r="http://schemas.openxmlformats.org/officeDocument/2006/relationships" r:embed="rId1">
            <a:duotone>
              <a:schemeClr val="accent2">
                <a:hueOff val="0"/>
                <a:satOff val="0"/>
                <a:lumOff val="0"/>
                <a:alphaOff val="0"/>
                <a:tint val="98000"/>
                <a:lumMod val="102000"/>
              </a:schemeClr>
              <a:schemeClr val="accent2">
                <a:hueOff val="0"/>
                <a:satOff val="0"/>
                <a:lumOff val="0"/>
                <a:alphaOff val="0"/>
                <a:shade val="98000"/>
                <a:lumMod val="98000"/>
              </a:schemeClr>
            </a:duotone>
          </a:blip>
          <a:tile tx="0" ty="0" sx="100000" sy="100000" flip="none" algn="tl"/>
        </a:blipFill>
        <a:ln w="9525" cap="rnd"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43DB3F7-8524-41C3-A529-2CDA1CF7417B}">
      <dsp:nvSpPr>
        <dsp:cNvPr id="0" name=""/>
        <dsp:cNvSpPr/>
      </dsp:nvSpPr>
      <dsp:spPr>
        <a:xfrm>
          <a:off x="0" y="2802855"/>
          <a:ext cx="10553700" cy="560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Vs.</a:t>
          </a:r>
          <a:endParaRPr lang="en-US" sz="2500" kern="1200"/>
        </a:p>
      </dsp:txBody>
      <dsp:txXfrm>
        <a:off x="0" y="2802855"/>
        <a:ext cx="10553700" cy="56024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29BCCF-5EB2-4CA7-B4F5-98D5E2BCA018}">
      <dsp:nvSpPr>
        <dsp:cNvPr id="0" name=""/>
        <dsp:cNvSpPr/>
      </dsp:nvSpPr>
      <dsp:spPr>
        <a:xfrm>
          <a:off x="1224952" y="492650"/>
          <a:ext cx="1302395" cy="1302395"/>
        </a:xfrm>
        <a:prstGeom prst="rect">
          <a:avLst/>
        </a:prstGeom>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BC295DE-ADE8-4C4C-BA40-792ECCB86CAA}">
      <dsp:nvSpPr>
        <dsp:cNvPr id="0" name=""/>
        <dsp:cNvSpPr/>
      </dsp:nvSpPr>
      <dsp:spPr>
        <a:xfrm>
          <a:off x="429044" y="2152090"/>
          <a:ext cx="28942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pPr>
          <a:r>
            <a:rPr lang="tr-TR" sz="2000" kern="1200" dirty="0" smtClean="0"/>
            <a:t>LGS VE YKS </a:t>
          </a:r>
          <a:r>
            <a:rPr lang="tr-TR" sz="2000" kern="1200" dirty="0"/>
            <a:t>ilk dönem konularından oluşacak</a:t>
          </a:r>
          <a:endParaRPr lang="en-US" sz="2000" kern="1200" dirty="0"/>
        </a:p>
      </dsp:txBody>
      <dsp:txXfrm>
        <a:off x="429044" y="2152090"/>
        <a:ext cx="2894212" cy="720000"/>
      </dsp:txXfrm>
    </dsp:sp>
    <dsp:sp modelId="{CA3765C1-E479-40A6-A33C-9BD1CB5DC7B6}">
      <dsp:nvSpPr>
        <dsp:cNvPr id="0" name=""/>
        <dsp:cNvSpPr/>
      </dsp:nvSpPr>
      <dsp:spPr>
        <a:xfrm>
          <a:off x="4625652" y="492650"/>
          <a:ext cx="1302395" cy="1302395"/>
        </a:xfrm>
        <a:prstGeom prst="rect">
          <a:avLst/>
        </a:prstGeom>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3651F9F-093E-480C-BEA6-531D852878B1}">
      <dsp:nvSpPr>
        <dsp:cNvPr id="0" name=""/>
        <dsp:cNvSpPr/>
      </dsp:nvSpPr>
      <dsp:spPr>
        <a:xfrm>
          <a:off x="3829743" y="2152090"/>
          <a:ext cx="28942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pPr>
          <a:r>
            <a:rPr lang="tr-TR" sz="2000" kern="1200"/>
            <a:t>Konular zaten BİTTİ</a:t>
          </a:r>
          <a:endParaRPr lang="en-US" sz="2000" kern="1200"/>
        </a:p>
      </dsp:txBody>
      <dsp:txXfrm>
        <a:off x="3829743" y="2152090"/>
        <a:ext cx="2894212" cy="720000"/>
      </dsp:txXfrm>
    </dsp:sp>
    <dsp:sp modelId="{B36B02B5-C1F9-4283-9F71-A11915A437B3}">
      <dsp:nvSpPr>
        <dsp:cNvPr id="0" name=""/>
        <dsp:cNvSpPr/>
      </dsp:nvSpPr>
      <dsp:spPr>
        <a:xfrm>
          <a:off x="8026351" y="492650"/>
          <a:ext cx="1302395" cy="1302395"/>
        </a:xfrm>
        <a:prstGeom prst="rect">
          <a:avLst/>
        </a:prstGeom>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72C4FD3-3DDE-460F-8191-02A3B25C119F}">
      <dsp:nvSpPr>
        <dsp:cNvPr id="0" name=""/>
        <dsp:cNvSpPr/>
      </dsp:nvSpPr>
      <dsp:spPr>
        <a:xfrm>
          <a:off x="7230443" y="2152090"/>
          <a:ext cx="28942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pPr>
          <a:r>
            <a:rPr lang="tr-TR" sz="2000" kern="1200"/>
            <a:t>Bol bol SORU çözebilirsiniz</a:t>
          </a:r>
          <a:endParaRPr lang="en-US" sz="2000" kern="1200"/>
        </a:p>
      </dsp:txBody>
      <dsp:txXfrm>
        <a:off x="7230443" y="2152090"/>
        <a:ext cx="2894212"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756464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tr-TR"/>
              <a:t>Asıl başlık stilini düzenlemek için tıklayın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a:t>Resim eklemek için simgeye tıklayın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2345051-2045-45DA-935E-2E3CA1A69ADC}"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346551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2345051-2045-45DA-935E-2E3CA1A69ADC}"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4157599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tr-TR"/>
              <a:t>Asıl başlık stilini düzenlemek için tıklayın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tr-TR"/>
              <a:t>Asıl metin stillerini düzenlemek için tıklayın</a:t>
            </a:r>
          </a:p>
        </p:txBody>
      </p:sp>
      <p:sp>
        <p:nvSpPr>
          <p:cNvPr id="2" name="Date Placeholder 1"/>
          <p:cNvSpPr>
            <a:spLocks noGrp="1"/>
          </p:cNvSpPr>
          <p:nvPr>
            <p:ph type="dt" sz="half" idx="10"/>
          </p:nvPr>
        </p:nvSpPr>
        <p:spPr/>
        <p:txBody>
          <a:bodyPr/>
          <a:lstStyle/>
          <a:p>
            <a:fld id="{72345051-2045-45DA-935E-2E3CA1A69ADC}"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3533312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1598526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1148277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38201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2345051-2045-45DA-935E-2E3CA1A69ADC}"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410274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2345051-2045-45DA-935E-2E3CA1A69ADC}"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424278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3136080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105384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45051-2045-45DA-935E-2E3CA1A69ADC}"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2614247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tr-TR"/>
              <a:t>Asıl başlık stilini düzenlemek için tıklayın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2345051-2045-45DA-935E-2E3CA1A69ADC}"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196775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tr-TR"/>
              <a:t>Asıl başlık stilini düzenlemek için tıklayın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a:t>Resim eklemek için simgeye tıklayın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3885810" y="6041362"/>
            <a:ext cx="976879" cy="365125"/>
          </a:xfrm>
        </p:spPr>
        <p:txBody>
          <a:bodyPr/>
          <a:lstStyle/>
          <a:p>
            <a:fld id="{72345051-2045-45DA-935E-2E3CA1A69ADC}" type="datetimeFigureOut">
              <a:rPr lang="en-US" smtClean="0"/>
              <a:pPr/>
              <a:t>4/8/2020</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1968200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72345051-2045-45DA-935E-2E3CA1A69ADC}" type="datetimeFigureOut">
              <a:rPr lang="en-US" smtClean="0"/>
              <a:pPr/>
              <a:t>4/8/2020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7CD31F4-64FA-4BA0-9498-67783267A8C8}" type="slidenum">
              <a:rPr lang="en-US" smtClean="0"/>
              <a:pPr/>
              <a:t>‹#›</a:t>
            </a:fld>
            <a:endParaRPr lang="en-US"/>
          </a:p>
        </p:txBody>
      </p:sp>
    </p:spTree>
    <p:extLst>
      <p:ext uri="{BB962C8B-B14F-4D97-AF65-F5344CB8AC3E}">
        <p14:creationId xmlns:p14="http://schemas.microsoft.com/office/powerpoint/2010/main" xmlns="" val="3554028381"/>
      </p:ext>
    </p:extLst>
  </p:cSld>
  <p:clrMap bg1="dk1" tx1="lt1" bg2="dk2" tx2="lt2" accent1="accent1" accent2="accent2" accent3="accent3" accent4="accent4" accent5="accent5" accent6="accent6" hlink="hlink" folHlink="folHlink"/>
  <p:sldLayoutIdLst>
    <p:sldLayoutId id="2147484174"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 id="2147484185" r:id="rId12"/>
    <p:sldLayoutId id="2147484186" r:id="rId13"/>
    <p:sldLayoutId id="2147484187"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054C2ED-9E7F-457A-87CD-F1CBB7AE3CC1}"/>
              </a:ext>
            </a:extLst>
          </p:cNvPr>
          <p:cNvSpPr>
            <a:spLocks noGrp="1"/>
          </p:cNvSpPr>
          <p:nvPr>
            <p:ph type="ctrTitle"/>
          </p:nvPr>
        </p:nvSpPr>
        <p:spPr>
          <a:xfrm>
            <a:off x="810001" y="639097"/>
            <a:ext cx="6446205" cy="3781101"/>
          </a:xfrm>
        </p:spPr>
        <p:txBody>
          <a:bodyPr>
            <a:normAutofit/>
          </a:bodyPr>
          <a:lstStyle/>
          <a:p>
            <a:r>
              <a:rPr lang="tr-TR" dirty="0" smtClean="0"/>
              <a:t>TATİLİ FIRSATA ÇEVİRME </a:t>
            </a:r>
            <a:br>
              <a:rPr lang="tr-TR" dirty="0" smtClean="0"/>
            </a:br>
            <a:endParaRPr lang="tr-TR" dirty="0"/>
          </a:p>
        </p:txBody>
      </p:sp>
      <p:sp>
        <p:nvSpPr>
          <p:cNvPr id="3" name="Alt Başlık 2">
            <a:extLst>
              <a:ext uri="{FF2B5EF4-FFF2-40B4-BE49-F238E27FC236}">
                <a16:creationId xmlns:a16="http://schemas.microsoft.com/office/drawing/2014/main" xmlns="" id="{D962A712-BC10-4DA4-AE83-F5A4FC3F28CA}"/>
              </a:ext>
            </a:extLst>
          </p:cNvPr>
          <p:cNvSpPr>
            <a:spLocks noGrp="1"/>
          </p:cNvSpPr>
          <p:nvPr>
            <p:ph type="subTitle" idx="1"/>
          </p:nvPr>
        </p:nvSpPr>
        <p:spPr>
          <a:xfrm>
            <a:off x="810001" y="5280847"/>
            <a:ext cx="6446205" cy="785656"/>
          </a:xfrm>
        </p:spPr>
        <p:txBody>
          <a:bodyPr>
            <a:normAutofit/>
          </a:bodyPr>
          <a:lstStyle/>
          <a:p>
            <a:endParaRPr lang="tr-TR" dirty="0"/>
          </a:p>
        </p:txBody>
      </p:sp>
      <p:sp>
        <p:nvSpPr>
          <p:cNvPr id="26" name="Rectangle 25">
            <a:extLst>
              <a:ext uri="{FF2B5EF4-FFF2-40B4-BE49-F238E27FC236}">
                <a16:creationId xmlns:a16="http://schemas.microsoft.com/office/drawing/2014/main" xmlns="" id="{C9E0B9CF-B27D-4193-B217-EF614E7A69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541342" y="0"/>
            <a:ext cx="4650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14">
            <a:extLst>
              <a:ext uri="{FF2B5EF4-FFF2-40B4-BE49-F238E27FC236}">
                <a16:creationId xmlns:a16="http://schemas.microsoft.com/office/drawing/2014/main" xmlns="" id="{AFEEC2B0-DD70-40E3-B299-D2FA7870F4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84806" y="958640"/>
            <a:ext cx="3363730" cy="4945244"/>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SSSİ</a:t>
            </a:r>
            <a:endParaRPr lang="en-US" dirty="0"/>
          </a:p>
        </p:txBody>
      </p:sp>
      <p:pic>
        <p:nvPicPr>
          <p:cNvPr id="7" name="Resim 6" descr="bitki, kaktüs, çiçek içeren bir resim&#10;&#10;Açıklama otomatik olarak oluşturuldu">
            <a:extLst>
              <a:ext uri="{FF2B5EF4-FFF2-40B4-BE49-F238E27FC236}">
                <a16:creationId xmlns:a16="http://schemas.microsoft.com/office/drawing/2014/main" xmlns="" id="{0EDA4214-E304-4AE8-A82D-58AFC65E443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505455" y="3778315"/>
            <a:ext cx="2722432" cy="1529660"/>
          </a:xfrm>
          <a:prstGeom prst="rect">
            <a:avLst/>
          </a:prstGeom>
        </p:spPr>
      </p:pic>
      <p:sp>
        <p:nvSpPr>
          <p:cNvPr id="8" name="Alt Başlık 2">
            <a:extLst>
              <a:ext uri="{FF2B5EF4-FFF2-40B4-BE49-F238E27FC236}">
                <a16:creationId xmlns:a16="http://schemas.microsoft.com/office/drawing/2014/main" xmlns="" id="{D962A712-BC10-4DA4-AE83-F5A4FC3F28CA}"/>
              </a:ext>
            </a:extLst>
          </p:cNvPr>
          <p:cNvSpPr txBox="1">
            <a:spLocks/>
          </p:cNvSpPr>
          <p:nvPr/>
        </p:nvSpPr>
        <p:spPr>
          <a:xfrm>
            <a:off x="8229600" y="1790887"/>
            <a:ext cx="3354766" cy="495113"/>
          </a:xfrm>
          <a:prstGeom prst="rect">
            <a:avLst/>
          </a:prstGeom>
          <a:effectLst>
            <a:outerShdw blurRad="50800" dir="14400000">
              <a:srgbClr val="000000">
                <a:alpha val="40000"/>
              </a:srgbClr>
            </a:outerShdw>
          </a:effectLst>
        </p:spPr>
        <p:txBody>
          <a:bodyPr vert="horz" lIns="91440" tIns="45720" rIns="91440" bIns="45720" rtlCol="0" anchor="t">
            <a:normAutofit fontScale="62500" lnSpcReduction="20000"/>
          </a:bodyPr>
          <a:lstStyle/>
          <a:p>
            <a:pPr marL="0" marR="0" lvl="0" indent="0" algn="l" defTabSz="457200" rtl="0" eaLnBrk="1" fontAlgn="auto" latinLnBrk="0" hangingPunct="1">
              <a:lnSpc>
                <a:spcPct val="100000"/>
              </a:lnSpc>
              <a:spcBef>
                <a:spcPct val="20000"/>
              </a:spcBef>
              <a:spcAft>
                <a:spcPts val="600"/>
              </a:spcAft>
              <a:buClr>
                <a:schemeClr val="accent1"/>
              </a:buClr>
              <a:buSzTx/>
              <a:buFont typeface="Wingdings 2" charset="2"/>
              <a:buNone/>
              <a:tabLst/>
              <a:defRPr/>
            </a:pPr>
            <a:r>
              <a:rPr kumimoji="0" lang="tr-TR" sz="1800" b="0" i="0" u="none" strike="noStrike" kern="1200" cap="none" spc="0" normalizeH="0" baseline="0" noProof="0" dirty="0" smtClean="0">
                <a:ln>
                  <a:noFill/>
                </a:ln>
                <a:solidFill>
                  <a:srgbClr val="FF0000"/>
                </a:solidFill>
                <a:effectLst/>
                <a:uLnTx/>
                <a:uFillTx/>
                <a:latin typeface="+mn-lt"/>
                <a:ea typeface="+mn-ea"/>
                <a:cs typeface="+mn-cs"/>
              </a:rPr>
              <a:t>SİNOP</a:t>
            </a:r>
            <a:r>
              <a:rPr kumimoji="0" lang="tr-TR" sz="1800" b="0" i="0" u="none" strike="noStrike" kern="1200" cap="none" spc="0" normalizeH="0" noProof="0" dirty="0" smtClean="0">
                <a:ln>
                  <a:noFill/>
                </a:ln>
                <a:solidFill>
                  <a:srgbClr val="FF0000"/>
                </a:solidFill>
                <a:effectLst/>
                <a:uLnTx/>
                <a:uFillTx/>
                <a:latin typeface="+mn-lt"/>
                <a:ea typeface="+mn-ea"/>
                <a:cs typeface="+mn-cs"/>
              </a:rPr>
              <a:t> BİLİM VE SANAT MERKEZİ</a:t>
            </a:r>
          </a:p>
          <a:p>
            <a:pPr marL="0" marR="0" lvl="0" indent="0" algn="l" defTabSz="457200" rtl="0" eaLnBrk="1" fontAlgn="auto" latinLnBrk="0" hangingPunct="1">
              <a:lnSpc>
                <a:spcPct val="100000"/>
              </a:lnSpc>
              <a:spcBef>
                <a:spcPct val="20000"/>
              </a:spcBef>
              <a:spcAft>
                <a:spcPts val="600"/>
              </a:spcAft>
              <a:buClr>
                <a:schemeClr val="accent1"/>
              </a:buClr>
              <a:buSzTx/>
              <a:buFont typeface="Wingdings 2" charset="2"/>
              <a:buNone/>
              <a:tabLst/>
              <a:defRPr/>
            </a:pPr>
            <a:r>
              <a:rPr lang="tr-TR" baseline="0" dirty="0" smtClean="0">
                <a:solidFill>
                  <a:srgbClr val="FF0000"/>
                </a:solidFill>
              </a:rPr>
              <a:t>ONLİNE REHBERLİK</a:t>
            </a:r>
            <a:r>
              <a:rPr lang="tr-TR" dirty="0" smtClean="0">
                <a:solidFill>
                  <a:srgbClr val="FF0000"/>
                </a:solidFill>
              </a:rPr>
              <a:t> FAALİYETLERİ </a:t>
            </a:r>
            <a:endParaRPr kumimoji="0" lang="tr-TR" sz="1800" b="0"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xmlns="" val="984980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3B05EA0-3C97-46DE-B305-96E189DF9FDC}"/>
              </a:ext>
            </a:extLst>
          </p:cNvPr>
          <p:cNvSpPr>
            <a:spLocks noGrp="1"/>
          </p:cNvSpPr>
          <p:nvPr>
            <p:ph type="title"/>
          </p:nvPr>
        </p:nvSpPr>
        <p:spPr/>
        <p:txBody>
          <a:bodyPr>
            <a:normAutofit/>
          </a:bodyPr>
          <a:lstStyle/>
          <a:p>
            <a:r>
              <a:rPr lang="tr-TR" dirty="0"/>
              <a:t>SEN BUNU HAK EDİYORSUN?</a:t>
            </a:r>
          </a:p>
        </p:txBody>
      </p:sp>
      <p:sp>
        <p:nvSpPr>
          <p:cNvPr id="3" name="İçerik Yer Tutucusu 2">
            <a:extLst>
              <a:ext uri="{FF2B5EF4-FFF2-40B4-BE49-F238E27FC236}">
                <a16:creationId xmlns:a16="http://schemas.microsoft.com/office/drawing/2014/main" xmlns="" id="{0DCD8AD1-F477-4CE0-9672-6CDF7C4AECAA}"/>
              </a:ext>
            </a:extLst>
          </p:cNvPr>
          <p:cNvSpPr>
            <a:spLocks noGrp="1"/>
          </p:cNvSpPr>
          <p:nvPr>
            <p:ph idx="1"/>
          </p:nvPr>
        </p:nvSpPr>
        <p:spPr>
          <a:xfrm>
            <a:off x="818713" y="2413000"/>
            <a:ext cx="3835583" cy="3632200"/>
          </a:xfrm>
        </p:spPr>
        <p:txBody>
          <a:bodyPr>
            <a:normAutofit/>
          </a:bodyPr>
          <a:lstStyle/>
          <a:p>
            <a:r>
              <a:rPr lang="tr-TR" sz="1600"/>
              <a:t>Elde ettiğiniz başarılarda kendinizi ödüllendirin ve bunun tadını çıkarın.</a:t>
            </a:r>
          </a:p>
          <a:p>
            <a:r>
              <a:rPr lang="tr-TR" sz="1600"/>
              <a:t>Unutmayın BAŞARI da bizimdir BAŞARISIZLIK da.</a:t>
            </a:r>
          </a:p>
        </p:txBody>
      </p:sp>
      <p:pic>
        <p:nvPicPr>
          <p:cNvPr id="5" name="Resim 4" descr="nesne, saat içeren bir resim&#10;&#10;Açıklama otomatik olarak oluşturuldu">
            <a:extLst>
              <a:ext uri="{FF2B5EF4-FFF2-40B4-BE49-F238E27FC236}">
                <a16:creationId xmlns:a16="http://schemas.microsoft.com/office/drawing/2014/main" xmlns="" id="{7E2FA456-9C48-4226-8125-3D5AC156881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01851" y="2505665"/>
            <a:ext cx="6277349" cy="3531008"/>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xmlns="" val="2918058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1B2E4F8-9042-4506-9440-0B88CA0692CC}"/>
              </a:ext>
            </a:extLst>
          </p:cNvPr>
          <p:cNvSpPr>
            <a:spLocks noGrp="1"/>
          </p:cNvSpPr>
          <p:nvPr>
            <p:ph type="title"/>
          </p:nvPr>
        </p:nvSpPr>
        <p:spPr>
          <a:xfrm>
            <a:off x="810000" y="447188"/>
            <a:ext cx="10571998" cy="970450"/>
          </a:xfrm>
        </p:spPr>
        <p:txBody>
          <a:bodyPr>
            <a:normAutofit/>
          </a:bodyPr>
          <a:lstStyle/>
          <a:p>
            <a:r>
              <a:rPr lang="tr-TR" dirty="0"/>
              <a:t>EN BÜYÜK ÖDÜL</a:t>
            </a:r>
          </a:p>
        </p:txBody>
      </p:sp>
      <p:sp>
        <p:nvSpPr>
          <p:cNvPr id="3" name="İçerik Yer Tutucusu 2">
            <a:extLst>
              <a:ext uri="{FF2B5EF4-FFF2-40B4-BE49-F238E27FC236}">
                <a16:creationId xmlns:a16="http://schemas.microsoft.com/office/drawing/2014/main" xmlns="" id="{D98E9251-783E-464F-B3F2-02F8A8420F90}"/>
              </a:ext>
            </a:extLst>
          </p:cNvPr>
          <p:cNvSpPr>
            <a:spLocks noGrp="1"/>
          </p:cNvSpPr>
          <p:nvPr>
            <p:ph idx="1"/>
          </p:nvPr>
        </p:nvSpPr>
        <p:spPr>
          <a:xfrm>
            <a:off x="678754" y="2372390"/>
            <a:ext cx="3835583" cy="3632200"/>
          </a:xfrm>
        </p:spPr>
        <p:txBody>
          <a:bodyPr>
            <a:normAutofit/>
          </a:bodyPr>
          <a:lstStyle/>
          <a:p>
            <a:pPr marL="0" indent="0">
              <a:buNone/>
            </a:pPr>
            <a:r>
              <a:rPr lang="tr-TR" sz="3600" dirty="0"/>
              <a:t>Yüzündeki TEBESSÜM dür</a:t>
            </a:r>
          </a:p>
        </p:txBody>
      </p:sp>
      <p:pic>
        <p:nvPicPr>
          <p:cNvPr id="5" name="Resim 4" descr="kişi, oğlan, iç mekan, genç içeren bir resim&#10;&#10;Açıklama otomatik olarak oluşturuldu">
            <a:extLst>
              <a:ext uri="{FF2B5EF4-FFF2-40B4-BE49-F238E27FC236}">
                <a16:creationId xmlns:a16="http://schemas.microsoft.com/office/drawing/2014/main" xmlns="" id="{AF529917-C3AD-41C9-B3A5-55432BBA7BD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94710" y="2701832"/>
            <a:ext cx="6277349" cy="3138674"/>
          </a:xfrm>
          <a:prstGeom prst="roundRect">
            <a:avLst>
              <a:gd name="adj" fmla="val 3876"/>
            </a:avLst>
          </a:prstGeom>
          <a:ln>
            <a:solidFill>
              <a:schemeClr val="accent1"/>
            </a:solidFill>
          </a:ln>
          <a:effectLst/>
        </p:spPr>
      </p:pic>
      <p:sp>
        <p:nvSpPr>
          <p:cNvPr id="6" name="Metin kutusu 5">
            <a:extLst>
              <a:ext uri="{FF2B5EF4-FFF2-40B4-BE49-F238E27FC236}">
                <a16:creationId xmlns:a16="http://schemas.microsoft.com/office/drawing/2014/main" xmlns="" id="{EB267457-4C61-49E8-9407-5322D543EE37}"/>
              </a:ext>
            </a:extLst>
          </p:cNvPr>
          <p:cNvSpPr txBox="1"/>
          <p:nvPr/>
        </p:nvSpPr>
        <p:spPr>
          <a:xfrm>
            <a:off x="8770780" y="2372390"/>
            <a:ext cx="3010673" cy="3970318"/>
          </a:xfrm>
          <a:prstGeom prst="rect">
            <a:avLst/>
          </a:prstGeom>
          <a:scene3d>
            <a:camera prst="perspectiveLeft"/>
            <a:lightRig rig="threePt" dir="t"/>
          </a:scene3d>
        </p:spPr>
        <p:style>
          <a:lnRef idx="2">
            <a:schemeClr val="accent1"/>
          </a:lnRef>
          <a:fillRef idx="1">
            <a:schemeClr val="lt1"/>
          </a:fillRef>
          <a:effectRef idx="0">
            <a:schemeClr val="accent1"/>
          </a:effectRef>
          <a:fontRef idx="minor">
            <a:schemeClr val="dk1"/>
          </a:fontRef>
        </p:style>
        <p:txBody>
          <a:bodyPr wrap="square" rtlCol="0">
            <a:spAutoFit/>
          </a:bodyPr>
          <a:lstStyle/>
          <a:p>
            <a:r>
              <a:rPr lang="tr-TR" sz="3600" dirty="0"/>
              <a:t>Ve siz bunu çoktan hak ettiniz.</a:t>
            </a:r>
          </a:p>
          <a:p>
            <a:r>
              <a:rPr lang="tr-TR" sz="3600" dirty="0"/>
              <a:t>Arkanıza yaslanın ve GÜLÜMSEYİN </a:t>
            </a:r>
            <a:r>
              <a:rPr lang="tr-TR" sz="3600" dirty="0">
                <a:sym typeface="Wingdings" panose="05000000000000000000" pitchFamily="2" charset="2"/>
              </a:rPr>
              <a:t></a:t>
            </a:r>
            <a:endParaRPr lang="tr-TR" sz="3600" dirty="0"/>
          </a:p>
        </p:txBody>
      </p:sp>
    </p:spTree>
    <p:extLst>
      <p:ext uri="{BB962C8B-B14F-4D97-AF65-F5344CB8AC3E}">
        <p14:creationId xmlns:p14="http://schemas.microsoft.com/office/powerpoint/2010/main" xmlns="" val="507471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D1100F5-93D2-4128-B6C4-2B41BA384695}"/>
              </a:ext>
            </a:extLst>
          </p:cNvPr>
          <p:cNvSpPr>
            <a:spLocks noGrp="1"/>
          </p:cNvSpPr>
          <p:nvPr>
            <p:ph type="title"/>
          </p:nvPr>
        </p:nvSpPr>
        <p:spPr>
          <a:xfrm>
            <a:off x="810000" y="447188"/>
            <a:ext cx="10571998" cy="970450"/>
          </a:xfrm>
        </p:spPr>
        <p:txBody>
          <a:bodyPr>
            <a:normAutofit/>
          </a:bodyPr>
          <a:lstStyle/>
          <a:p>
            <a:r>
              <a:rPr lang="tr-TR" dirty="0"/>
              <a:t>TEMAS VE KORONA</a:t>
            </a:r>
          </a:p>
        </p:txBody>
      </p:sp>
      <p:sp>
        <p:nvSpPr>
          <p:cNvPr id="3" name="İçerik Yer Tutucusu 2">
            <a:extLst>
              <a:ext uri="{FF2B5EF4-FFF2-40B4-BE49-F238E27FC236}">
                <a16:creationId xmlns:a16="http://schemas.microsoft.com/office/drawing/2014/main" xmlns="" id="{E8F59283-773D-40BD-A2E1-743D10D4594E}"/>
              </a:ext>
            </a:extLst>
          </p:cNvPr>
          <p:cNvSpPr>
            <a:spLocks noGrp="1"/>
          </p:cNvSpPr>
          <p:nvPr>
            <p:ph idx="1"/>
          </p:nvPr>
        </p:nvSpPr>
        <p:spPr>
          <a:xfrm>
            <a:off x="818713" y="2413000"/>
            <a:ext cx="7199220" cy="3632200"/>
          </a:xfrm>
        </p:spPr>
        <p:txBody>
          <a:bodyPr>
            <a:normAutofit/>
          </a:bodyPr>
          <a:lstStyle/>
          <a:p>
            <a:r>
              <a:rPr lang="tr-TR" dirty="0"/>
              <a:t>İletişim insanlar için temel bir gereksinimdir.</a:t>
            </a:r>
          </a:p>
          <a:p>
            <a:r>
              <a:rPr lang="tr-TR" dirty="0"/>
              <a:t>Sizler şanslı bir grup olarak bu iletişimi her şartta sürdürüyorsunuz.</a:t>
            </a:r>
          </a:p>
          <a:p>
            <a:r>
              <a:rPr lang="tr-TR" dirty="0"/>
              <a:t>Destek olmak her biriniz için önemlidir. Arkadaş desteği bu süreçte anne-baba-öğretmen desteğinin önüne geçebilir.</a:t>
            </a:r>
          </a:p>
        </p:txBody>
      </p:sp>
      <p:pic>
        <p:nvPicPr>
          <p:cNvPr id="5" name="Resim 4" descr="çizim içeren bir resim&#10;&#10;Açıklama otomatik olarak oluşturuldu">
            <a:extLst>
              <a:ext uri="{FF2B5EF4-FFF2-40B4-BE49-F238E27FC236}">
                <a16:creationId xmlns:a16="http://schemas.microsoft.com/office/drawing/2014/main" xmlns="" id="{4347488C-8744-4E54-BEB8-700FF91F20B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17933" y="3125754"/>
            <a:ext cx="3754531" cy="1886651"/>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xmlns="" val="2368796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6CA8248-8425-4894-A579-92EDA0A75267}"/>
              </a:ext>
            </a:extLst>
          </p:cNvPr>
          <p:cNvSpPr>
            <a:spLocks noGrp="1"/>
          </p:cNvSpPr>
          <p:nvPr>
            <p:ph type="title"/>
          </p:nvPr>
        </p:nvSpPr>
        <p:spPr>
          <a:xfrm>
            <a:off x="810000" y="447188"/>
            <a:ext cx="5933700" cy="970450"/>
          </a:xfrm>
        </p:spPr>
        <p:txBody>
          <a:bodyPr>
            <a:normAutofit/>
          </a:bodyPr>
          <a:lstStyle/>
          <a:p>
            <a:r>
              <a:rPr lang="tr-TR" dirty="0"/>
              <a:t>ÖLÇME</a:t>
            </a:r>
          </a:p>
        </p:txBody>
      </p:sp>
      <p:sp>
        <p:nvSpPr>
          <p:cNvPr id="3" name="İçerik Yer Tutucusu 2">
            <a:extLst>
              <a:ext uri="{FF2B5EF4-FFF2-40B4-BE49-F238E27FC236}">
                <a16:creationId xmlns:a16="http://schemas.microsoft.com/office/drawing/2014/main" xmlns="" id="{E0E6DD18-4A09-429B-BEB0-E6CEFE412DA1}"/>
              </a:ext>
            </a:extLst>
          </p:cNvPr>
          <p:cNvSpPr>
            <a:spLocks noGrp="1"/>
          </p:cNvSpPr>
          <p:nvPr>
            <p:ph idx="1"/>
          </p:nvPr>
        </p:nvSpPr>
        <p:spPr>
          <a:xfrm>
            <a:off x="818712" y="2222287"/>
            <a:ext cx="5924988" cy="3636511"/>
          </a:xfrm>
        </p:spPr>
        <p:txBody>
          <a:bodyPr>
            <a:normAutofit/>
          </a:bodyPr>
          <a:lstStyle/>
          <a:p>
            <a:pPr marL="0" indent="0">
              <a:buNone/>
            </a:pPr>
            <a:r>
              <a:rPr lang="tr-TR" altLang="tr-TR" b="1" dirty="0"/>
              <a:t>Çalışmalarınızdaki ilerlemenizi ölçün. İlerlemenizi ölçmek, hedefiniz gerçekleşinceye kadar motivasyonunuz en üst seviyede tutacaktır.</a:t>
            </a:r>
            <a:endParaRPr lang="tr-TR" dirty="0"/>
          </a:p>
        </p:txBody>
      </p:sp>
      <p:sp>
        <p:nvSpPr>
          <p:cNvPr id="10" name="Rectangle 9">
            <a:extLst>
              <a:ext uri="{FF2B5EF4-FFF2-40B4-BE49-F238E27FC236}">
                <a16:creationId xmlns:a16="http://schemas.microsoft.com/office/drawing/2014/main" xmlns="" id="{E2DA8D37-1E70-450D-9D70-95873ABDC8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543800" y="0"/>
            <a:ext cx="464515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7">
            <a:extLst>
              <a:ext uri="{FF2B5EF4-FFF2-40B4-BE49-F238E27FC236}">
                <a16:creationId xmlns:a16="http://schemas.microsoft.com/office/drawing/2014/main" xmlns="" id="{D2E1CE80-9123-4F46-924D-C14DF534A9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93746" y="958640"/>
            <a:ext cx="3354790" cy="4945244"/>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çizim içeren bir resim&#10;&#10;Açıklama otomatik olarak oluşturuldu">
            <a:extLst>
              <a:ext uri="{FF2B5EF4-FFF2-40B4-BE49-F238E27FC236}">
                <a16:creationId xmlns:a16="http://schemas.microsoft.com/office/drawing/2014/main" xmlns="" id="{BA17D1C3-097B-423D-A879-044E0CEF9E33}"/>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13529" r="14698" b="5"/>
          <a:stretch/>
        </p:blipFill>
        <p:spPr>
          <a:xfrm>
            <a:off x="8507487" y="1258529"/>
            <a:ext cx="2735071" cy="4330205"/>
          </a:xfrm>
          <a:prstGeom prst="rect">
            <a:avLst/>
          </a:prstGeom>
        </p:spPr>
      </p:pic>
      <p:sp>
        <p:nvSpPr>
          <p:cNvPr id="6" name="Metin kutusu 5">
            <a:extLst>
              <a:ext uri="{FF2B5EF4-FFF2-40B4-BE49-F238E27FC236}">
                <a16:creationId xmlns:a16="http://schemas.microsoft.com/office/drawing/2014/main" xmlns="" id="{8682514B-DCF1-4586-A997-F4BD1698679C}"/>
              </a:ext>
            </a:extLst>
          </p:cNvPr>
          <p:cNvSpPr txBox="1"/>
          <p:nvPr/>
        </p:nvSpPr>
        <p:spPr>
          <a:xfrm>
            <a:off x="2503503" y="5433134"/>
            <a:ext cx="4110361" cy="646331"/>
          </a:xfrm>
          <a:prstGeom prst="rect">
            <a:avLst/>
          </a:prstGeom>
          <a:effectLst>
            <a:reflection blurRad="6350" stA="50000" endA="300" endPos="55000" dir="5400000" sy="-100000" algn="bl" rotWithShape="0"/>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a:t>Bununla ilgili bir forma ihtiyacınız varsa destek isteyin.</a:t>
            </a:r>
          </a:p>
        </p:txBody>
      </p:sp>
    </p:spTree>
    <p:extLst>
      <p:ext uri="{BB962C8B-B14F-4D97-AF65-F5344CB8AC3E}">
        <p14:creationId xmlns:p14="http://schemas.microsoft.com/office/powerpoint/2010/main" xmlns="" val="1237029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4843788-8E85-42B8-A693-627C8E4F2BC4}"/>
              </a:ext>
            </a:extLst>
          </p:cNvPr>
          <p:cNvSpPr>
            <a:spLocks noGrp="1"/>
          </p:cNvSpPr>
          <p:nvPr>
            <p:ph type="title"/>
          </p:nvPr>
        </p:nvSpPr>
        <p:spPr>
          <a:xfrm>
            <a:off x="810000" y="447188"/>
            <a:ext cx="10571998" cy="970450"/>
          </a:xfrm>
        </p:spPr>
        <p:txBody>
          <a:bodyPr>
            <a:normAutofit/>
          </a:bodyPr>
          <a:lstStyle/>
          <a:p>
            <a:r>
              <a:rPr lang="tr-TR" dirty="0"/>
              <a:t>SÜRECE ODAKLANIN</a:t>
            </a:r>
          </a:p>
        </p:txBody>
      </p:sp>
      <p:sp>
        <p:nvSpPr>
          <p:cNvPr id="3" name="İçerik Yer Tutucusu 2">
            <a:extLst>
              <a:ext uri="{FF2B5EF4-FFF2-40B4-BE49-F238E27FC236}">
                <a16:creationId xmlns:a16="http://schemas.microsoft.com/office/drawing/2014/main" xmlns="" id="{E9E81316-3CAF-4E65-B20E-4669A859C7E0}"/>
              </a:ext>
            </a:extLst>
          </p:cNvPr>
          <p:cNvSpPr>
            <a:spLocks noGrp="1"/>
          </p:cNvSpPr>
          <p:nvPr>
            <p:ph idx="1"/>
          </p:nvPr>
        </p:nvSpPr>
        <p:spPr>
          <a:xfrm>
            <a:off x="818713" y="2413000"/>
            <a:ext cx="3835583" cy="3632200"/>
          </a:xfrm>
        </p:spPr>
        <p:txBody>
          <a:bodyPr>
            <a:normAutofit/>
          </a:bodyPr>
          <a:lstStyle/>
          <a:p>
            <a:r>
              <a:rPr lang="tr-TR" sz="1600"/>
              <a:t>Bizler ve aileleriniz sizlerin ne kadar EMEK harcadığınızı biliyoruz.</a:t>
            </a:r>
          </a:p>
          <a:p>
            <a:r>
              <a:rPr lang="tr-TR" sz="1600"/>
              <a:t>Emin olun sonuçtan ziyade süreç içerisinde gösterdiğiniz gayret hayret verici.</a:t>
            </a:r>
          </a:p>
          <a:p>
            <a:r>
              <a:rPr lang="tr-TR" sz="1600"/>
              <a:t>Gözlerinizi kapatın ve 2 yılınızı hayal edin.</a:t>
            </a:r>
          </a:p>
        </p:txBody>
      </p:sp>
      <p:pic>
        <p:nvPicPr>
          <p:cNvPr id="5" name="Resim 4">
            <a:extLst>
              <a:ext uri="{FF2B5EF4-FFF2-40B4-BE49-F238E27FC236}">
                <a16:creationId xmlns:a16="http://schemas.microsoft.com/office/drawing/2014/main" xmlns="" id="{FB3F643A-07A4-4EAE-B596-6FA1ACC6803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01851" y="2701832"/>
            <a:ext cx="6277349" cy="3138674"/>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xmlns="" val="57421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24D02DF-8CD2-4B8E-A92D-3CE537BCAA0B}"/>
              </a:ext>
            </a:extLst>
          </p:cNvPr>
          <p:cNvSpPr>
            <a:spLocks noGrp="1"/>
          </p:cNvSpPr>
          <p:nvPr>
            <p:ph type="title"/>
          </p:nvPr>
        </p:nvSpPr>
        <p:spPr>
          <a:xfrm>
            <a:off x="810000" y="447188"/>
            <a:ext cx="10571998" cy="970450"/>
          </a:xfrm>
        </p:spPr>
        <p:txBody>
          <a:bodyPr>
            <a:normAutofit/>
          </a:bodyPr>
          <a:lstStyle/>
          <a:p>
            <a:r>
              <a:rPr lang="tr-TR" dirty="0"/>
              <a:t>KENDİNİZE GÜVENİN</a:t>
            </a:r>
          </a:p>
        </p:txBody>
      </p:sp>
      <p:sp>
        <p:nvSpPr>
          <p:cNvPr id="3" name="İçerik Yer Tutucusu 2">
            <a:extLst>
              <a:ext uri="{FF2B5EF4-FFF2-40B4-BE49-F238E27FC236}">
                <a16:creationId xmlns:a16="http://schemas.microsoft.com/office/drawing/2014/main" xmlns="" id="{669DEB55-6210-4FFE-B42D-0C471F6BE41C}"/>
              </a:ext>
            </a:extLst>
          </p:cNvPr>
          <p:cNvSpPr>
            <a:spLocks noGrp="1"/>
          </p:cNvSpPr>
          <p:nvPr>
            <p:ph idx="1"/>
          </p:nvPr>
        </p:nvSpPr>
        <p:spPr>
          <a:xfrm>
            <a:off x="818713" y="2413000"/>
            <a:ext cx="3835583" cy="3632200"/>
          </a:xfrm>
        </p:spPr>
        <p:txBody>
          <a:bodyPr>
            <a:normAutofit/>
          </a:bodyPr>
          <a:lstStyle/>
          <a:p>
            <a:r>
              <a:rPr lang="tr-TR" sz="1600" dirty="0"/>
              <a:t>Başarı – Başarısızlık hepsi bizimdir.</a:t>
            </a:r>
          </a:p>
          <a:p>
            <a:r>
              <a:rPr lang="tr-TR" sz="1600" dirty="0"/>
              <a:t>Ama yapabileceğimize dair umutlar da içinizde yeşermektedir.</a:t>
            </a:r>
          </a:p>
        </p:txBody>
      </p:sp>
      <p:pic>
        <p:nvPicPr>
          <p:cNvPr id="7" name="Resim 6" descr="bitki, ağaç içeren bir resim&#10;&#10;Açıklama otomatik olarak oluşturuldu">
            <a:extLst>
              <a:ext uri="{FF2B5EF4-FFF2-40B4-BE49-F238E27FC236}">
                <a16:creationId xmlns:a16="http://schemas.microsoft.com/office/drawing/2014/main" xmlns="" id="{FC3D55B7-E052-4FD6-9873-661FBB0A73B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01851" y="3031393"/>
            <a:ext cx="6277349" cy="2479552"/>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xmlns="" val="1811443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B430721-ACBF-44C6-AC52-9CB6A3D8F44D}"/>
              </a:ext>
            </a:extLst>
          </p:cNvPr>
          <p:cNvSpPr>
            <a:spLocks noGrp="1"/>
          </p:cNvSpPr>
          <p:nvPr>
            <p:ph type="title"/>
          </p:nvPr>
        </p:nvSpPr>
        <p:spPr>
          <a:xfrm>
            <a:off x="810000" y="447188"/>
            <a:ext cx="10571998" cy="970450"/>
          </a:xfrm>
        </p:spPr>
        <p:txBody>
          <a:bodyPr>
            <a:normAutofit/>
          </a:bodyPr>
          <a:lstStyle/>
          <a:p>
            <a:r>
              <a:rPr lang="tr-TR" dirty="0"/>
              <a:t>ŞANSLISINIZ</a:t>
            </a:r>
          </a:p>
        </p:txBody>
      </p:sp>
      <p:graphicFrame>
        <p:nvGraphicFramePr>
          <p:cNvPr id="5" name="İçerik Yer Tutucusu 2">
            <a:extLst>
              <a:ext uri="{FF2B5EF4-FFF2-40B4-BE49-F238E27FC236}">
                <a16:creationId xmlns:a16="http://schemas.microsoft.com/office/drawing/2014/main" xmlns="" id="{669B43EE-E78E-4B38-BF17-0AB5A4009F84}"/>
              </a:ext>
            </a:extLst>
          </p:cNvPr>
          <p:cNvGraphicFramePr>
            <a:graphicFrameLocks noGrp="1"/>
          </p:cNvGraphicFramePr>
          <p:nvPr>
            <p:ph idx="1"/>
            <p:extLst>
              <p:ext uri="{D42A27DB-BD31-4B8C-83A1-F6EECF244321}">
                <p14:modId xmlns:p14="http://schemas.microsoft.com/office/powerpoint/2010/main" xmlns="" val="102746052"/>
              </p:ext>
            </p:extLst>
          </p:nvPr>
        </p:nvGraphicFramePr>
        <p:xfrm>
          <a:off x="819150" y="2494722"/>
          <a:ext cx="10553700" cy="3364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81338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2482456-A7F8-4DFC-A10B-1FF433B45642}"/>
              </a:ext>
            </a:extLst>
          </p:cNvPr>
          <p:cNvSpPr>
            <a:spLocks noGrp="1"/>
          </p:cNvSpPr>
          <p:nvPr>
            <p:ph type="title"/>
          </p:nvPr>
        </p:nvSpPr>
        <p:spPr>
          <a:xfrm>
            <a:off x="810000" y="447188"/>
            <a:ext cx="5359921" cy="970450"/>
          </a:xfrm>
        </p:spPr>
        <p:txBody>
          <a:bodyPr>
            <a:normAutofit/>
          </a:bodyPr>
          <a:lstStyle/>
          <a:p>
            <a:r>
              <a:rPr lang="tr-TR"/>
              <a:t>UNUTMAYIN</a:t>
            </a:r>
          </a:p>
        </p:txBody>
      </p:sp>
      <p:sp>
        <p:nvSpPr>
          <p:cNvPr id="3" name="İçerik Yer Tutucusu 2">
            <a:extLst>
              <a:ext uri="{FF2B5EF4-FFF2-40B4-BE49-F238E27FC236}">
                <a16:creationId xmlns:a16="http://schemas.microsoft.com/office/drawing/2014/main" xmlns="" id="{84C41AA6-07B5-41E3-AD82-9F52D95B4FCE}"/>
              </a:ext>
            </a:extLst>
          </p:cNvPr>
          <p:cNvSpPr>
            <a:spLocks noGrp="1"/>
          </p:cNvSpPr>
          <p:nvPr>
            <p:ph idx="1"/>
          </p:nvPr>
        </p:nvSpPr>
        <p:spPr>
          <a:xfrm>
            <a:off x="818712" y="2222287"/>
            <a:ext cx="5351209" cy="3636511"/>
          </a:xfrm>
        </p:spPr>
        <p:txBody>
          <a:bodyPr>
            <a:normAutofit/>
          </a:bodyPr>
          <a:lstStyle/>
          <a:p>
            <a:r>
              <a:rPr lang="tr-TR" dirty="0"/>
              <a:t>Her kriz sonrası, bir ilerleme olur.</a:t>
            </a:r>
          </a:p>
          <a:p>
            <a:r>
              <a:rPr lang="tr-TR" dirty="0"/>
              <a:t>Bu krizi fırsata çevirme zamanımız var.</a:t>
            </a:r>
          </a:p>
        </p:txBody>
      </p:sp>
      <p:sp>
        <p:nvSpPr>
          <p:cNvPr id="15" name="Rectangle 14">
            <a:extLst>
              <a:ext uri="{FF2B5EF4-FFF2-40B4-BE49-F238E27FC236}">
                <a16:creationId xmlns:a16="http://schemas.microsoft.com/office/drawing/2014/main" xmlns="" id="{1C524A27-B6C0-41EA-ABCB-AA2E61FC0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75898" y="0"/>
            <a:ext cx="571305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7">
            <a:extLst>
              <a:ext uri="{FF2B5EF4-FFF2-40B4-BE49-F238E27FC236}">
                <a16:creationId xmlns:a16="http://schemas.microsoft.com/office/drawing/2014/main" xmlns="" id="{F3FCE8DC-E7A6-4A8F-BB57-A87EC4B846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128932" y="958640"/>
            <a:ext cx="4419604" cy="4945244"/>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yol, açık hava, günbatımı, çayır içeren bir resim&#10;&#10;Açıklama otomatik olarak oluşturuldu">
            <a:extLst>
              <a:ext uri="{FF2B5EF4-FFF2-40B4-BE49-F238E27FC236}">
                <a16:creationId xmlns:a16="http://schemas.microsoft.com/office/drawing/2014/main" xmlns="" id="{AF9F561B-7D11-4B8B-B419-E096C5B454E5}"/>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13075" r="27854"/>
          <a:stretch/>
        </p:blipFill>
        <p:spPr>
          <a:xfrm>
            <a:off x="7410517" y="1258529"/>
            <a:ext cx="3832042" cy="4330205"/>
          </a:xfrm>
          <a:prstGeom prst="rect">
            <a:avLst/>
          </a:prstGeom>
        </p:spPr>
      </p:pic>
    </p:spTree>
    <p:extLst>
      <p:ext uri="{BB962C8B-B14F-4D97-AF65-F5344CB8AC3E}">
        <p14:creationId xmlns:p14="http://schemas.microsoft.com/office/powerpoint/2010/main" xmlns="" val="465356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xmlns="" id="{133F8CB7-795C-4272-9073-64D8CF97F2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1" name="Freeform 9">
            <a:extLst>
              <a:ext uri="{FF2B5EF4-FFF2-40B4-BE49-F238E27FC236}">
                <a16:creationId xmlns:a16="http://schemas.microsoft.com/office/drawing/2014/main" xmlns="" id="{7AF0B711-0578-47A6-AB9A-AF422D2535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4525094"/>
            <a:ext cx="12192000" cy="2332906"/>
          </a:xfrm>
          <a:custGeom>
            <a:avLst/>
            <a:gdLst>
              <a:gd name="connsiteX0" fmla="*/ 0 w 12192000"/>
              <a:gd name="connsiteY0" fmla="*/ 0 h 2332906"/>
              <a:gd name="connsiteX1" fmla="*/ 1996017 w 12192000"/>
              <a:gd name="connsiteY1" fmla="*/ 0 h 2332906"/>
              <a:gd name="connsiteX2" fmla="*/ 2377017 w 12192000"/>
              <a:gd name="connsiteY2" fmla="*/ 263783 h 2332906"/>
              <a:gd name="connsiteX3" fmla="*/ 2385484 w 12192000"/>
              <a:gd name="connsiteY3" fmla="*/ 266713 h 2332906"/>
              <a:gd name="connsiteX4" fmla="*/ 2398184 w 12192000"/>
              <a:gd name="connsiteY4" fmla="*/ 271110 h 2332906"/>
              <a:gd name="connsiteX5" fmla="*/ 2410883 w 12192000"/>
              <a:gd name="connsiteY5" fmla="*/ 275506 h 2332906"/>
              <a:gd name="connsiteX6" fmla="*/ 2421467 w 12192000"/>
              <a:gd name="connsiteY6" fmla="*/ 275506 h 2332906"/>
              <a:gd name="connsiteX7" fmla="*/ 2434167 w 12192000"/>
              <a:gd name="connsiteY7" fmla="*/ 275506 h 2332906"/>
              <a:gd name="connsiteX8" fmla="*/ 2444750 w 12192000"/>
              <a:gd name="connsiteY8" fmla="*/ 271110 h 2332906"/>
              <a:gd name="connsiteX9" fmla="*/ 2457450 w 12192000"/>
              <a:gd name="connsiteY9" fmla="*/ 266713 h 2332906"/>
              <a:gd name="connsiteX10" fmla="*/ 2465917 w 12192000"/>
              <a:gd name="connsiteY10" fmla="*/ 263783 h 2332906"/>
              <a:gd name="connsiteX11" fmla="*/ 2846917 w 12192000"/>
              <a:gd name="connsiteY11" fmla="*/ 0 h 2332906"/>
              <a:gd name="connsiteX12" fmla="*/ 12192000 w 12192000"/>
              <a:gd name="connsiteY12" fmla="*/ 0 h 2332906"/>
              <a:gd name="connsiteX13" fmla="*/ 12192000 w 12192000"/>
              <a:gd name="connsiteY13" fmla="*/ 2332906 h 2332906"/>
              <a:gd name="connsiteX14" fmla="*/ 0 w 12192000"/>
              <a:gd name="connsiteY14" fmla="*/ 2332906 h 2332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2332906">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92000" y="0"/>
                </a:lnTo>
                <a:lnTo>
                  <a:pt x="12192000" y="2332906"/>
                </a:lnTo>
                <a:lnTo>
                  <a:pt x="0" y="2332906"/>
                </a:lnTo>
                <a:close/>
              </a:path>
            </a:pathLst>
          </a:custGeom>
          <a:solidFill>
            <a:srgbClr val="21212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xmlns="" id="{6097E37D-07DC-4F50-8E20-DF1F81F426C1}"/>
              </a:ext>
            </a:extLst>
          </p:cNvPr>
          <p:cNvSpPr>
            <a:spLocks noGrp="1"/>
          </p:cNvSpPr>
          <p:nvPr>
            <p:ph type="title"/>
          </p:nvPr>
        </p:nvSpPr>
        <p:spPr>
          <a:xfrm>
            <a:off x="810001" y="4817533"/>
            <a:ext cx="10572000" cy="779529"/>
          </a:xfrm>
        </p:spPr>
        <p:txBody>
          <a:bodyPr vert="horz" lIns="91440" tIns="45720" rIns="91440" bIns="45720" rtlCol="0" anchor="b">
            <a:normAutofit/>
          </a:bodyPr>
          <a:lstStyle/>
          <a:p>
            <a:r>
              <a:rPr lang="en-US" dirty="0">
                <a:solidFill>
                  <a:srgbClr val="FFFFFF"/>
                </a:solidFill>
              </a:rPr>
              <a:t>TEŞEKKÜRLER</a:t>
            </a:r>
          </a:p>
        </p:txBody>
      </p:sp>
      <p:sp>
        <p:nvSpPr>
          <p:cNvPr id="6" name="5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xmlns="" val="114219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A24E19-8331-4E09-A5AB-31FC9326012D}"/>
              </a:ext>
            </a:extLst>
          </p:cNvPr>
          <p:cNvSpPr>
            <a:spLocks noGrp="1"/>
          </p:cNvSpPr>
          <p:nvPr>
            <p:ph type="title"/>
          </p:nvPr>
        </p:nvSpPr>
        <p:spPr/>
        <p:txBody>
          <a:bodyPr>
            <a:normAutofit/>
          </a:bodyPr>
          <a:lstStyle/>
          <a:p>
            <a:r>
              <a:rPr lang="tr-TR" dirty="0"/>
              <a:t>neler </a:t>
            </a:r>
            <a:r>
              <a:rPr lang="tr-TR" dirty="0">
                <a:solidFill>
                  <a:schemeClr val="accent6">
                    <a:lumMod val="50000"/>
                  </a:schemeClr>
                </a:solidFill>
              </a:rPr>
              <a:t>HİSSEDİYORUZ?</a:t>
            </a:r>
          </a:p>
        </p:txBody>
      </p:sp>
      <p:graphicFrame>
        <p:nvGraphicFramePr>
          <p:cNvPr id="5" name="İçerik Yer Tutucusu 2">
            <a:extLst>
              <a:ext uri="{FF2B5EF4-FFF2-40B4-BE49-F238E27FC236}">
                <a16:creationId xmlns:a16="http://schemas.microsoft.com/office/drawing/2014/main" xmlns="" id="{2FAF0DDB-0059-4A27-AB01-3DCC1290A85D}"/>
              </a:ext>
            </a:extLst>
          </p:cNvPr>
          <p:cNvGraphicFramePr>
            <a:graphicFrameLocks noGrp="1"/>
          </p:cNvGraphicFramePr>
          <p:nvPr>
            <p:ph idx="1"/>
            <p:extLst>
              <p:ext uri="{D42A27DB-BD31-4B8C-83A1-F6EECF244321}">
                <p14:modId xmlns:p14="http://schemas.microsoft.com/office/powerpoint/2010/main" xmlns="" val="147705809"/>
              </p:ext>
            </p:extLst>
          </p:nvPr>
        </p:nvGraphicFramePr>
        <p:xfrm>
          <a:off x="819150" y="2548647"/>
          <a:ext cx="10553700" cy="3310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14477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BD6B1CB-EE6E-4AB3-A958-3C6F3505EA6A}"/>
              </a:ext>
            </a:extLst>
          </p:cNvPr>
          <p:cNvSpPr>
            <a:spLocks noGrp="1"/>
          </p:cNvSpPr>
          <p:nvPr>
            <p:ph type="title"/>
          </p:nvPr>
        </p:nvSpPr>
        <p:spPr/>
        <p:txBody>
          <a:bodyPr>
            <a:normAutofit/>
          </a:bodyPr>
          <a:lstStyle/>
          <a:p>
            <a:r>
              <a:rPr lang="tr-TR" dirty="0"/>
              <a:t>neler </a:t>
            </a:r>
            <a:r>
              <a:rPr lang="tr-TR" dirty="0">
                <a:solidFill>
                  <a:schemeClr val="accent6">
                    <a:lumMod val="50000"/>
                  </a:schemeClr>
                </a:solidFill>
              </a:rPr>
              <a:t>DÜŞÜNÜYORUZ?</a:t>
            </a:r>
          </a:p>
        </p:txBody>
      </p:sp>
      <p:graphicFrame>
        <p:nvGraphicFramePr>
          <p:cNvPr id="7" name="İçerik Yer Tutucusu 2">
            <a:extLst>
              <a:ext uri="{FF2B5EF4-FFF2-40B4-BE49-F238E27FC236}">
                <a16:creationId xmlns:a16="http://schemas.microsoft.com/office/drawing/2014/main" xmlns="" id="{97717BD8-B1E4-4AF3-A621-9B63ECF1283A}"/>
              </a:ext>
            </a:extLst>
          </p:cNvPr>
          <p:cNvGraphicFramePr>
            <a:graphicFrameLocks noGrp="1"/>
          </p:cNvGraphicFramePr>
          <p:nvPr>
            <p:ph idx="1"/>
            <p:extLst>
              <p:ext uri="{D42A27DB-BD31-4B8C-83A1-F6EECF244321}">
                <p14:modId xmlns:p14="http://schemas.microsoft.com/office/powerpoint/2010/main" xmlns="" val="3094723038"/>
              </p:ext>
            </p:extLst>
          </p:nvPr>
        </p:nvGraphicFramePr>
        <p:xfrm>
          <a:off x="819150" y="2494722"/>
          <a:ext cx="10553700" cy="3364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78902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818A466-58C1-4B08-90EC-B28F97E438C0}"/>
              </a:ext>
            </a:extLst>
          </p:cNvPr>
          <p:cNvSpPr>
            <a:spLocks noGrp="1"/>
          </p:cNvSpPr>
          <p:nvPr>
            <p:ph type="title"/>
          </p:nvPr>
        </p:nvSpPr>
        <p:spPr/>
        <p:txBody>
          <a:bodyPr>
            <a:normAutofit/>
          </a:bodyPr>
          <a:lstStyle/>
          <a:p>
            <a:r>
              <a:rPr lang="tr-TR" dirty="0"/>
              <a:t>HİKAYEMİZ OLSUN</a:t>
            </a:r>
          </a:p>
        </p:txBody>
      </p:sp>
      <p:sp>
        <p:nvSpPr>
          <p:cNvPr id="3" name="İçerik Yer Tutucusu 2">
            <a:extLst>
              <a:ext uri="{FF2B5EF4-FFF2-40B4-BE49-F238E27FC236}">
                <a16:creationId xmlns:a16="http://schemas.microsoft.com/office/drawing/2014/main" xmlns="" id="{68A5191C-E431-4FFB-8B8E-825E32511818}"/>
              </a:ext>
            </a:extLst>
          </p:cNvPr>
          <p:cNvSpPr>
            <a:spLocks noGrp="1"/>
          </p:cNvSpPr>
          <p:nvPr>
            <p:ph idx="1"/>
          </p:nvPr>
        </p:nvSpPr>
        <p:spPr>
          <a:xfrm>
            <a:off x="818713" y="2413000"/>
            <a:ext cx="7199220" cy="3632200"/>
          </a:xfrm>
        </p:spPr>
        <p:txBody>
          <a:bodyPr>
            <a:normAutofit/>
          </a:bodyPr>
          <a:lstStyle/>
          <a:p>
            <a:pPr marL="0" indent="0">
              <a:buNone/>
            </a:pPr>
            <a:r>
              <a:rPr lang="tr-TR" altLang="tr-TR" dirty="0"/>
              <a:t>Temiz bir kağıda iki  paragraf  olacak  şekilde   arzu  ettiğiniz   geleceğin  hikayesini   yazın. Gelecekte  yapmakta olduğunuz  şeyi, yaşadığınız yeri,  ve  sahip olduklarınızı  yazın. Bu sizi  hem şimdi  hem de  gelecekte  motive edecektir.</a:t>
            </a:r>
          </a:p>
          <a:p>
            <a:endParaRPr lang="tr-TR" dirty="0"/>
          </a:p>
        </p:txBody>
      </p:sp>
      <p:pic>
        <p:nvPicPr>
          <p:cNvPr id="7" name="Graphic 6">
            <a:extLst>
              <a:ext uri="{FF2B5EF4-FFF2-40B4-BE49-F238E27FC236}">
                <a16:creationId xmlns:a16="http://schemas.microsoft.com/office/drawing/2014/main" xmlns="" id="{59F34759-6B11-44A6-8D10-DF3720F564FD}"/>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8466138" y="2814638"/>
            <a:ext cx="2913062" cy="2913062"/>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xmlns="" val="387973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73320B9-0D02-4B6E-AD62-ACE40E12D7FD}"/>
              </a:ext>
            </a:extLst>
          </p:cNvPr>
          <p:cNvSpPr>
            <a:spLocks noGrp="1"/>
          </p:cNvSpPr>
          <p:nvPr>
            <p:ph type="title"/>
          </p:nvPr>
        </p:nvSpPr>
        <p:spPr/>
        <p:txBody>
          <a:bodyPr>
            <a:normAutofit/>
          </a:bodyPr>
          <a:lstStyle/>
          <a:p>
            <a:r>
              <a:rPr lang="tr-TR" dirty="0"/>
              <a:t>MUHAKEME</a:t>
            </a:r>
          </a:p>
        </p:txBody>
      </p:sp>
      <p:sp>
        <p:nvSpPr>
          <p:cNvPr id="3" name="İçerik Yer Tutucusu 2">
            <a:extLst>
              <a:ext uri="{FF2B5EF4-FFF2-40B4-BE49-F238E27FC236}">
                <a16:creationId xmlns:a16="http://schemas.microsoft.com/office/drawing/2014/main" xmlns="" id="{CAF8311B-0423-4089-9E8B-EB227A2C61B9}"/>
              </a:ext>
            </a:extLst>
          </p:cNvPr>
          <p:cNvSpPr>
            <a:spLocks noGrp="1"/>
          </p:cNvSpPr>
          <p:nvPr>
            <p:ph idx="1"/>
          </p:nvPr>
        </p:nvSpPr>
        <p:spPr>
          <a:xfrm>
            <a:off x="818713" y="2413000"/>
            <a:ext cx="7199220" cy="3632200"/>
          </a:xfrm>
        </p:spPr>
        <p:txBody>
          <a:bodyPr>
            <a:normAutofit/>
          </a:bodyPr>
          <a:lstStyle/>
          <a:p>
            <a:pPr marL="0" indent="0">
              <a:buNone/>
            </a:pPr>
            <a:r>
              <a:rPr lang="tr-TR" altLang="tr-TR" dirty="0"/>
              <a:t>Geçmişi   gözünüzde canlandırdığınızda,  daha önce  nerede  olduğunuzu  ve  ne kadar   yol kat  ettiğinizi  görürsünüz. Planlı  hedeflerinize  ne kadar   ulaştığınızı  ve  nerelerde  hata  yaptığınızı  anlarsınız.</a:t>
            </a:r>
          </a:p>
          <a:p>
            <a:pPr marL="0" indent="0">
              <a:buNone/>
            </a:pPr>
            <a:r>
              <a:rPr lang="tr-TR" altLang="tr-TR" dirty="0"/>
              <a:t>Bu  sizin  doğru  yolda ilerlemenizi  sağlayacaktır.</a:t>
            </a:r>
          </a:p>
          <a:p>
            <a:endParaRPr lang="tr-TR" dirty="0"/>
          </a:p>
        </p:txBody>
      </p:sp>
      <p:pic>
        <p:nvPicPr>
          <p:cNvPr id="5" name="Resim 4">
            <a:extLst>
              <a:ext uri="{FF2B5EF4-FFF2-40B4-BE49-F238E27FC236}">
                <a16:creationId xmlns:a16="http://schemas.microsoft.com/office/drawing/2014/main" xmlns="" id="{30C2EE2C-E2C7-46B1-9356-DCB3473EEF7B}"/>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3396" r="30502" b="-4"/>
          <a:stretch/>
        </p:blipFill>
        <p:spPr>
          <a:xfrm>
            <a:off x="8466138" y="2413000"/>
            <a:ext cx="2915860" cy="3628362"/>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xmlns="" val="118351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30F0528-E853-4A0F-B9CA-6D4898141C18}"/>
              </a:ext>
            </a:extLst>
          </p:cNvPr>
          <p:cNvSpPr>
            <a:spLocks noGrp="1"/>
          </p:cNvSpPr>
          <p:nvPr>
            <p:ph type="title"/>
          </p:nvPr>
        </p:nvSpPr>
        <p:spPr/>
        <p:txBody>
          <a:bodyPr>
            <a:normAutofit/>
          </a:bodyPr>
          <a:lstStyle/>
          <a:p>
            <a:r>
              <a:rPr lang="tr-TR" dirty="0"/>
              <a:t>HEDEF BELİRLEMEK</a:t>
            </a:r>
          </a:p>
        </p:txBody>
      </p:sp>
      <p:sp>
        <p:nvSpPr>
          <p:cNvPr id="3" name="İçerik Yer Tutucusu 2">
            <a:extLst>
              <a:ext uri="{FF2B5EF4-FFF2-40B4-BE49-F238E27FC236}">
                <a16:creationId xmlns:a16="http://schemas.microsoft.com/office/drawing/2014/main" xmlns="" id="{BAF8F200-523F-4E34-A583-A3FC7FB038B9}"/>
              </a:ext>
            </a:extLst>
          </p:cNvPr>
          <p:cNvSpPr>
            <a:spLocks noGrp="1"/>
          </p:cNvSpPr>
          <p:nvPr>
            <p:ph idx="1"/>
          </p:nvPr>
        </p:nvSpPr>
        <p:spPr>
          <a:xfrm>
            <a:off x="818713" y="2413000"/>
            <a:ext cx="3835583" cy="3632200"/>
          </a:xfrm>
        </p:spPr>
        <p:txBody>
          <a:bodyPr>
            <a:normAutofit/>
          </a:bodyPr>
          <a:lstStyle/>
          <a:p>
            <a:pPr marL="0" indent="0">
              <a:buNone/>
            </a:pPr>
            <a:r>
              <a:rPr lang="tr-TR" altLang="tr-TR" sz="1600" b="1"/>
              <a:t>“  Nereye   gittiğini  bilen adama  herkes  yol açar.” </a:t>
            </a:r>
          </a:p>
          <a:p>
            <a:pPr>
              <a:buNone/>
            </a:pPr>
            <a:r>
              <a:rPr lang="tr-TR" altLang="tr-TR" sz="1600" b="1"/>
              <a:t>    </a:t>
            </a:r>
            <a:r>
              <a:rPr lang="tr-TR" altLang="tr-TR" sz="1600" b="1" i="1"/>
              <a:t>Ralp Waldo Emerson</a:t>
            </a:r>
          </a:p>
          <a:p>
            <a:endParaRPr lang="tr-TR" sz="1600"/>
          </a:p>
        </p:txBody>
      </p:sp>
      <p:pic>
        <p:nvPicPr>
          <p:cNvPr id="5" name="Resim 4" descr="işaret, adam içeren bir resim&#10;&#10;Açıklama otomatik olarak oluşturuldu">
            <a:extLst>
              <a:ext uri="{FF2B5EF4-FFF2-40B4-BE49-F238E27FC236}">
                <a16:creationId xmlns:a16="http://schemas.microsoft.com/office/drawing/2014/main" xmlns="" id="{F66FECC6-840F-4ECF-8C8D-22609FFA074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01851" y="2584131"/>
            <a:ext cx="6277349" cy="3374075"/>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xmlns="" val="3250237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C1CF25E-85FF-4820-9CF5-808A9040FEEA}"/>
              </a:ext>
            </a:extLst>
          </p:cNvPr>
          <p:cNvSpPr>
            <a:spLocks noGrp="1"/>
          </p:cNvSpPr>
          <p:nvPr>
            <p:ph type="title"/>
          </p:nvPr>
        </p:nvSpPr>
        <p:spPr/>
        <p:txBody>
          <a:bodyPr>
            <a:normAutofit/>
          </a:bodyPr>
          <a:lstStyle/>
          <a:p>
            <a:r>
              <a:rPr lang="tr-TR" dirty="0"/>
              <a:t>ÖĞRENMENİN GÜCÜ</a:t>
            </a:r>
          </a:p>
        </p:txBody>
      </p:sp>
      <p:sp>
        <p:nvSpPr>
          <p:cNvPr id="3" name="İçerik Yer Tutucusu 2">
            <a:extLst>
              <a:ext uri="{FF2B5EF4-FFF2-40B4-BE49-F238E27FC236}">
                <a16:creationId xmlns:a16="http://schemas.microsoft.com/office/drawing/2014/main" xmlns="" id="{D7A86A82-10A2-4622-8B0A-C27198D7370F}"/>
              </a:ext>
            </a:extLst>
          </p:cNvPr>
          <p:cNvSpPr>
            <a:spLocks noGrp="1"/>
          </p:cNvSpPr>
          <p:nvPr>
            <p:ph idx="1"/>
          </p:nvPr>
        </p:nvSpPr>
        <p:spPr>
          <a:xfrm>
            <a:off x="818713" y="2413000"/>
            <a:ext cx="7199220" cy="3632200"/>
          </a:xfrm>
        </p:spPr>
        <p:txBody>
          <a:bodyPr>
            <a:normAutofit/>
          </a:bodyPr>
          <a:lstStyle/>
          <a:p>
            <a:pPr marL="0" indent="0">
              <a:buNone/>
            </a:pPr>
            <a:r>
              <a:rPr lang="tr-TR" b="1" dirty="0">
                <a:solidFill>
                  <a:schemeClr val="accent6">
                    <a:lumMod val="60000"/>
                    <a:lumOff val="40000"/>
                  </a:schemeClr>
                </a:solidFill>
              </a:rPr>
              <a:t>ÖĞRENME nedir?</a:t>
            </a:r>
          </a:p>
          <a:p>
            <a:pPr marL="0" indent="0">
              <a:buNone/>
            </a:pPr>
            <a:endParaRPr lang="tr-TR" dirty="0"/>
          </a:p>
          <a:p>
            <a:pPr marL="0" indent="0">
              <a:buNone/>
            </a:pPr>
            <a:r>
              <a:rPr lang="tr-TR" b="1" dirty="0"/>
              <a:t>Öğrenme, kendinize bir yatırımdır.</a:t>
            </a:r>
          </a:p>
          <a:p>
            <a:pPr marL="0" indent="0">
              <a:buNone/>
            </a:pPr>
            <a:r>
              <a:rPr lang="tr-TR" dirty="0"/>
              <a:t>Ve kendinizi çok iyi bir şekilde eğittiğinizde, sorunların cevaplarını çok daha kolay bulacak ve işleri daha kolay anlayacaksınız.</a:t>
            </a:r>
          </a:p>
        </p:txBody>
      </p:sp>
      <p:pic>
        <p:nvPicPr>
          <p:cNvPr id="7" name="Graphic 6">
            <a:extLst>
              <a:ext uri="{FF2B5EF4-FFF2-40B4-BE49-F238E27FC236}">
                <a16:creationId xmlns:a16="http://schemas.microsoft.com/office/drawing/2014/main" xmlns="" id="{6966DE63-EA00-4C4D-8C53-779CA6E87C50}"/>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8466138" y="2814638"/>
            <a:ext cx="2913062" cy="2913062"/>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xmlns="" val="29311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4926D7A-C33E-4C37-B068-40097B8ADCCF}"/>
              </a:ext>
            </a:extLst>
          </p:cNvPr>
          <p:cNvSpPr>
            <a:spLocks noGrp="1"/>
          </p:cNvSpPr>
          <p:nvPr>
            <p:ph type="title"/>
          </p:nvPr>
        </p:nvSpPr>
        <p:spPr/>
        <p:txBody>
          <a:bodyPr>
            <a:normAutofit/>
          </a:bodyPr>
          <a:lstStyle/>
          <a:p>
            <a:r>
              <a:rPr lang="tr-TR" dirty="0"/>
              <a:t>ÖĞRENMENİN GÜCÜ</a:t>
            </a:r>
          </a:p>
        </p:txBody>
      </p:sp>
      <p:sp>
        <p:nvSpPr>
          <p:cNvPr id="3" name="İçerik Yer Tutucusu 2">
            <a:extLst>
              <a:ext uri="{FF2B5EF4-FFF2-40B4-BE49-F238E27FC236}">
                <a16:creationId xmlns:a16="http://schemas.microsoft.com/office/drawing/2014/main" xmlns="" id="{3A07E767-290C-4FFD-B440-CE784169C1E3}"/>
              </a:ext>
            </a:extLst>
          </p:cNvPr>
          <p:cNvSpPr>
            <a:spLocks noGrp="1"/>
          </p:cNvSpPr>
          <p:nvPr>
            <p:ph idx="1"/>
          </p:nvPr>
        </p:nvSpPr>
        <p:spPr>
          <a:xfrm>
            <a:off x="818713" y="2413000"/>
            <a:ext cx="3835583" cy="3632200"/>
          </a:xfrm>
        </p:spPr>
        <p:txBody>
          <a:bodyPr>
            <a:normAutofit/>
          </a:bodyPr>
          <a:lstStyle/>
          <a:p>
            <a:pPr marL="0" indent="0">
              <a:buNone/>
            </a:pPr>
            <a:r>
              <a:rPr lang="tr-TR" altLang="tr-TR" sz="1600"/>
              <a:t>Sorulan sorulara  </a:t>
            </a:r>
            <a:r>
              <a:rPr lang="tr-TR" altLang="tr-TR" sz="1600" b="1"/>
              <a:t>“BİLMİYORUM”</a:t>
            </a:r>
          </a:p>
          <a:p>
            <a:pPr marL="0" indent="0">
              <a:buNone/>
            </a:pPr>
            <a:r>
              <a:rPr lang="tr-TR" altLang="tr-TR" sz="1600"/>
              <a:t>demenin  tadını  çıkarın, </a:t>
            </a:r>
          </a:p>
          <a:p>
            <a:pPr marL="0" indent="0">
              <a:buNone/>
            </a:pPr>
            <a:r>
              <a:rPr lang="tr-TR" altLang="tr-TR" sz="1600"/>
              <a:t>sonra hemen </a:t>
            </a:r>
            <a:r>
              <a:rPr lang="tr-TR" altLang="tr-TR" sz="1600" b="1"/>
              <a:t>ÖĞRENİN</a:t>
            </a:r>
            <a:r>
              <a:rPr lang="tr-TR" altLang="tr-TR" sz="1600"/>
              <a:t> .</a:t>
            </a:r>
            <a:endParaRPr lang="tr-TR" sz="1600"/>
          </a:p>
        </p:txBody>
      </p:sp>
      <p:pic>
        <p:nvPicPr>
          <p:cNvPr id="6" name="Resim 5" descr="çizim içeren bir resim&#10;&#10;Açıklama otomatik olarak oluşturuldu">
            <a:extLst>
              <a:ext uri="{FF2B5EF4-FFF2-40B4-BE49-F238E27FC236}">
                <a16:creationId xmlns:a16="http://schemas.microsoft.com/office/drawing/2014/main" xmlns="" id="{A17F3347-7874-4AF3-8762-5F06628EAC9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06780" y="2413000"/>
            <a:ext cx="6067490" cy="3716338"/>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xmlns="" val="274453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8FDE333-44B5-4EED-949E-80A17BC40D39}"/>
              </a:ext>
            </a:extLst>
          </p:cNvPr>
          <p:cNvSpPr>
            <a:spLocks noGrp="1"/>
          </p:cNvSpPr>
          <p:nvPr>
            <p:ph type="title"/>
          </p:nvPr>
        </p:nvSpPr>
        <p:spPr/>
        <p:txBody>
          <a:bodyPr>
            <a:normAutofit/>
          </a:bodyPr>
          <a:lstStyle/>
          <a:p>
            <a:r>
              <a:rPr lang="tr-TR" dirty="0"/>
              <a:t>ÖĞRENMENİN GÜCÜ</a:t>
            </a:r>
          </a:p>
        </p:txBody>
      </p:sp>
      <p:sp>
        <p:nvSpPr>
          <p:cNvPr id="3" name="İçerik Yer Tutucusu 2">
            <a:extLst>
              <a:ext uri="{FF2B5EF4-FFF2-40B4-BE49-F238E27FC236}">
                <a16:creationId xmlns:a16="http://schemas.microsoft.com/office/drawing/2014/main" xmlns="" id="{C7EA31CA-9375-4981-94BA-1E02478249D1}"/>
              </a:ext>
            </a:extLst>
          </p:cNvPr>
          <p:cNvSpPr>
            <a:spLocks noGrp="1"/>
          </p:cNvSpPr>
          <p:nvPr>
            <p:ph idx="1"/>
          </p:nvPr>
        </p:nvSpPr>
        <p:spPr>
          <a:xfrm>
            <a:off x="5814267" y="2413000"/>
            <a:ext cx="7052733" cy="3632200"/>
          </a:xfrm>
        </p:spPr>
        <p:txBody>
          <a:bodyPr>
            <a:normAutofit/>
          </a:bodyPr>
          <a:lstStyle/>
          <a:p>
            <a:r>
              <a:rPr lang="tr-TR" dirty="0"/>
              <a:t>Öğrendikçe öğrenmenin keyfini,</a:t>
            </a:r>
          </a:p>
          <a:p>
            <a:r>
              <a:rPr lang="tr-TR" dirty="0"/>
              <a:t>Uyguladıkça hayatın tadını alırsınız.</a:t>
            </a:r>
          </a:p>
        </p:txBody>
      </p:sp>
      <p:pic>
        <p:nvPicPr>
          <p:cNvPr id="5" name="Resim 4" descr="saat içeren bir resim&#10;&#10;Açıklama otomatik olarak oluşturuldu">
            <a:extLst>
              <a:ext uri="{FF2B5EF4-FFF2-40B4-BE49-F238E27FC236}">
                <a16:creationId xmlns:a16="http://schemas.microsoft.com/office/drawing/2014/main" xmlns="" id="{005F4E62-2541-417E-86DF-5C9F0A1139A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1938" y="2897001"/>
            <a:ext cx="5328395" cy="2664198"/>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xmlns="" val="860422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Teklif">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Teklif">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klif">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12</TotalTime>
  <Words>372</Words>
  <Application>Microsoft Office PowerPoint</Application>
  <PresentationFormat>Özel</PresentationFormat>
  <Paragraphs>67</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Teklif</vt:lpstr>
      <vt:lpstr>TATİLİ FIRSATA ÇEVİRME  </vt:lpstr>
      <vt:lpstr>neler HİSSEDİYORUZ?</vt:lpstr>
      <vt:lpstr>neler DÜŞÜNÜYORUZ?</vt:lpstr>
      <vt:lpstr>HİKAYEMİZ OLSUN</vt:lpstr>
      <vt:lpstr>MUHAKEME</vt:lpstr>
      <vt:lpstr>HEDEF BELİRLEMEK</vt:lpstr>
      <vt:lpstr>ÖĞRENMENİN GÜCÜ</vt:lpstr>
      <vt:lpstr>ÖĞRENMENİN GÜCÜ</vt:lpstr>
      <vt:lpstr>ÖĞRENMENİN GÜCÜ</vt:lpstr>
      <vt:lpstr>SEN BUNU HAK EDİYORSUN?</vt:lpstr>
      <vt:lpstr>EN BÜYÜK ÖDÜL</vt:lpstr>
      <vt:lpstr>TEMAS VE KORONA</vt:lpstr>
      <vt:lpstr>ÖLÇME</vt:lpstr>
      <vt:lpstr>SÜRECE ODAKLANIN</vt:lpstr>
      <vt:lpstr>KENDİNİZE GÜVENİN</vt:lpstr>
      <vt:lpstr>ŞANSLISINIZ</vt:lpstr>
      <vt:lpstr>UNUTMAYIN</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KORONADA DERS BAŞKADIR</dc:title>
  <dc:creator>Fatih yılmaz</dc:creator>
  <cp:lastModifiedBy>Zeynep Erdoğan</cp:lastModifiedBy>
  <cp:revision>4</cp:revision>
  <dcterms:created xsi:type="dcterms:W3CDTF">2020-03-30T21:24:46Z</dcterms:created>
  <dcterms:modified xsi:type="dcterms:W3CDTF">2020-04-08T13:46:42Z</dcterms:modified>
</cp:coreProperties>
</file>