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glb" ContentType="model/gltf.binary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9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8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h yılmaz" initials="Fy" lastIdx="1" clrIdx="0">
    <p:extLst>
      <p:ext uri="{19B8F6BF-5375-455C-9EA6-DF929625EA0E}">
        <p15:presenceInfo xmlns:p15="http://schemas.microsoft.com/office/powerpoint/2012/main" xmlns="" userId="c019f1bb2c32f0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10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14.png"/><Relationship Id="rId6" Type="http://schemas.openxmlformats.org/officeDocument/2006/relationships/image" Target="../media/image28.svg"/><Relationship Id="rId5" Type="http://schemas.openxmlformats.org/officeDocument/2006/relationships/image" Target="../media/image16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21.png"/><Relationship Id="rId6" Type="http://schemas.openxmlformats.org/officeDocument/2006/relationships/image" Target="../media/image41.svg"/><Relationship Id="rId5" Type="http://schemas.openxmlformats.org/officeDocument/2006/relationships/image" Target="../media/image23.png"/><Relationship Id="rId4" Type="http://schemas.openxmlformats.org/officeDocument/2006/relationships/image" Target="../media/image3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14.png"/><Relationship Id="rId6" Type="http://schemas.openxmlformats.org/officeDocument/2006/relationships/image" Target="../media/image28.svg"/><Relationship Id="rId5" Type="http://schemas.openxmlformats.org/officeDocument/2006/relationships/image" Target="../media/image16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21.png"/><Relationship Id="rId6" Type="http://schemas.openxmlformats.org/officeDocument/2006/relationships/image" Target="../media/image41.svg"/><Relationship Id="rId5" Type="http://schemas.openxmlformats.org/officeDocument/2006/relationships/image" Target="../media/image23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3">
        <a:alpha val="0"/>
      </a:schemeClr>
    </dgm:fillClrLst>
    <dgm:linClrLst meth="repeat">
      <a:schemeClr val="accent3">
        <a:alpha val="0"/>
      </a:schemeClr>
    </dgm:linClrLst>
    <dgm:effectClrLst/>
    <dgm:txLinClrLst/>
    <dgm:txFillClrLst meth="repeat">
      <a:schemeClr val="accent3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0F494-1C6D-4B9C-92A5-907CA47639EF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F2A88239-BA9B-424B-8343-770A130ABAE9}">
      <dgm:prSet/>
      <dgm:spPr/>
      <dgm:t>
        <a:bodyPr/>
        <a:lstStyle/>
        <a:p>
          <a:r>
            <a:rPr lang="tr-TR"/>
            <a:t>İlk dönem konuları</a:t>
          </a:r>
          <a:endParaRPr lang="en-US"/>
        </a:p>
      </dgm:t>
    </dgm:pt>
    <dgm:pt modelId="{19BA7404-60F1-4812-86C2-B76639FE96C2}" type="parTrans" cxnId="{27CDFC12-DF89-440C-84D4-EB24C34583F8}">
      <dgm:prSet/>
      <dgm:spPr/>
      <dgm:t>
        <a:bodyPr/>
        <a:lstStyle/>
        <a:p>
          <a:endParaRPr lang="en-US"/>
        </a:p>
      </dgm:t>
    </dgm:pt>
    <dgm:pt modelId="{A965F630-7A16-40DE-AAF4-7BF920E1E956}" type="sibTrans" cxnId="{27CDFC12-DF89-440C-84D4-EB24C34583F8}">
      <dgm:prSet/>
      <dgm:spPr/>
      <dgm:t>
        <a:bodyPr/>
        <a:lstStyle/>
        <a:p>
          <a:endParaRPr lang="en-US"/>
        </a:p>
      </dgm:t>
    </dgm:pt>
    <dgm:pt modelId="{3F4A5780-84C3-4A40-ADB3-3FAE3AB50642}">
      <dgm:prSet/>
      <dgm:spPr/>
      <dgm:t>
        <a:bodyPr/>
        <a:lstStyle/>
        <a:p>
          <a:r>
            <a:rPr lang="tr-TR"/>
            <a:t>20 haziran 2020</a:t>
          </a:r>
          <a:endParaRPr lang="en-US"/>
        </a:p>
      </dgm:t>
    </dgm:pt>
    <dgm:pt modelId="{A6711EA2-6157-44EA-B86D-27539DECFA0A}" type="parTrans" cxnId="{92A558DF-C9CB-408B-A16A-03112A361EF2}">
      <dgm:prSet/>
      <dgm:spPr/>
      <dgm:t>
        <a:bodyPr/>
        <a:lstStyle/>
        <a:p>
          <a:endParaRPr lang="en-US"/>
        </a:p>
      </dgm:t>
    </dgm:pt>
    <dgm:pt modelId="{05807C76-EFA3-4CCD-A2AB-8591CCCF7452}" type="sibTrans" cxnId="{92A558DF-C9CB-408B-A16A-03112A361EF2}">
      <dgm:prSet/>
      <dgm:spPr/>
      <dgm:t>
        <a:bodyPr/>
        <a:lstStyle/>
        <a:p>
          <a:endParaRPr lang="en-US"/>
        </a:p>
      </dgm:t>
    </dgm:pt>
    <dgm:pt modelId="{04E11141-1A76-48E5-8EB2-F15B901136D5}">
      <dgm:prSet/>
      <dgm:spPr/>
      <dgm:t>
        <a:bodyPr/>
        <a:lstStyle/>
        <a:p>
          <a:r>
            <a:rPr lang="tr-TR"/>
            <a:t>Eksikleri kapatmak için ek süre verildi</a:t>
          </a:r>
          <a:endParaRPr lang="en-US"/>
        </a:p>
      </dgm:t>
    </dgm:pt>
    <dgm:pt modelId="{2E3193C9-E3D2-405F-9E81-D15081602F3E}" type="parTrans" cxnId="{79306A52-50C7-4F6D-B7FB-00FB6B7B7A7C}">
      <dgm:prSet/>
      <dgm:spPr/>
      <dgm:t>
        <a:bodyPr/>
        <a:lstStyle/>
        <a:p>
          <a:endParaRPr lang="en-US"/>
        </a:p>
      </dgm:t>
    </dgm:pt>
    <dgm:pt modelId="{B6AE34CB-0DBD-47A5-81DD-8DA46EC7ECF2}" type="sibTrans" cxnId="{79306A52-50C7-4F6D-B7FB-00FB6B7B7A7C}">
      <dgm:prSet/>
      <dgm:spPr/>
      <dgm:t>
        <a:bodyPr/>
        <a:lstStyle/>
        <a:p>
          <a:endParaRPr lang="en-US"/>
        </a:p>
      </dgm:t>
    </dgm:pt>
    <dgm:pt modelId="{13A3C9BF-68DB-4626-AFB7-C15A3C16FAE2}">
      <dgm:prSet/>
      <dgm:spPr/>
      <dgm:t>
        <a:bodyPr/>
        <a:lstStyle/>
        <a:p>
          <a:r>
            <a:rPr lang="tr-TR"/>
            <a:t>Bol tekrar ve soru çözme fırsatı</a:t>
          </a:r>
          <a:endParaRPr lang="en-US"/>
        </a:p>
      </dgm:t>
    </dgm:pt>
    <dgm:pt modelId="{F70FD26F-F567-4798-96A4-18230F6998F3}" type="parTrans" cxnId="{70B74971-6517-43EA-B83D-2F5D22E7ED85}">
      <dgm:prSet/>
      <dgm:spPr/>
      <dgm:t>
        <a:bodyPr/>
        <a:lstStyle/>
        <a:p>
          <a:endParaRPr lang="en-US"/>
        </a:p>
      </dgm:t>
    </dgm:pt>
    <dgm:pt modelId="{9C0B450C-BCAB-49FC-A9AB-F9CF8E68258C}" type="sibTrans" cxnId="{70B74971-6517-43EA-B83D-2F5D22E7ED85}">
      <dgm:prSet/>
      <dgm:spPr/>
      <dgm:t>
        <a:bodyPr/>
        <a:lstStyle/>
        <a:p>
          <a:endParaRPr lang="en-US"/>
        </a:p>
      </dgm:t>
    </dgm:pt>
    <dgm:pt modelId="{C2705EA1-BFCF-4BFE-B6A5-437C39901097}" type="pres">
      <dgm:prSet presAssocID="{8330F494-1C6D-4B9C-92A5-907CA47639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B39E9C-99CC-4202-8938-9841B162CD86}" type="pres">
      <dgm:prSet presAssocID="{8330F494-1C6D-4B9C-92A5-907CA47639EF}" presName="dummyMaxCanvas" presStyleCnt="0">
        <dgm:presLayoutVars/>
      </dgm:prSet>
      <dgm:spPr/>
    </dgm:pt>
    <dgm:pt modelId="{7203F073-E587-414B-B6E7-9E79D0792E9A}" type="pres">
      <dgm:prSet presAssocID="{8330F494-1C6D-4B9C-92A5-907CA47639E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CBB3C1-095D-4EFB-8EA0-30655DE8CC73}" type="pres">
      <dgm:prSet presAssocID="{8330F494-1C6D-4B9C-92A5-907CA47639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8979D8-5640-4EB6-A314-A0E618415FE5}" type="pres">
      <dgm:prSet presAssocID="{8330F494-1C6D-4B9C-92A5-907CA47639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5A7BC1-A773-40C0-86C7-B91098B51828}" type="pres">
      <dgm:prSet presAssocID="{8330F494-1C6D-4B9C-92A5-907CA47639E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B164EF-E382-42DE-90F5-25BB2A1D1670}" type="pres">
      <dgm:prSet presAssocID="{8330F494-1C6D-4B9C-92A5-907CA47639E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128AF8-0C1D-4D31-AC4F-02942C245653}" type="pres">
      <dgm:prSet presAssocID="{8330F494-1C6D-4B9C-92A5-907CA47639E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714C4D-438C-45D9-A654-C65330469705}" type="pres">
      <dgm:prSet presAssocID="{8330F494-1C6D-4B9C-92A5-907CA47639E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3BD71-17D3-4B36-9BCF-D413B7C0566D}" type="pres">
      <dgm:prSet presAssocID="{8330F494-1C6D-4B9C-92A5-907CA47639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E14AA4-6DF9-434F-802E-E10A62C41396}" type="pres">
      <dgm:prSet presAssocID="{8330F494-1C6D-4B9C-92A5-907CA47639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0EC91E-92FC-4E90-AB57-D9AB28A689CA}" type="pres">
      <dgm:prSet presAssocID="{8330F494-1C6D-4B9C-92A5-907CA47639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5D96D0-7122-4F9A-B904-0C495E4E32DE}" type="pres">
      <dgm:prSet presAssocID="{8330F494-1C6D-4B9C-92A5-907CA47639E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8BEF1E-9264-417C-A855-5754B25D3022}" type="presOf" srcId="{04E11141-1A76-48E5-8EB2-F15B901136D5}" destId="{0C8979D8-5640-4EB6-A314-A0E618415FE5}" srcOrd="0" destOrd="0" presId="urn:microsoft.com/office/officeart/2005/8/layout/vProcess5"/>
    <dgm:cxn modelId="{27CDFC12-DF89-440C-84D4-EB24C34583F8}" srcId="{8330F494-1C6D-4B9C-92A5-907CA47639EF}" destId="{F2A88239-BA9B-424B-8343-770A130ABAE9}" srcOrd="0" destOrd="0" parTransId="{19BA7404-60F1-4812-86C2-B76639FE96C2}" sibTransId="{A965F630-7A16-40DE-AAF4-7BF920E1E956}"/>
    <dgm:cxn modelId="{79306A52-50C7-4F6D-B7FB-00FB6B7B7A7C}" srcId="{8330F494-1C6D-4B9C-92A5-907CA47639EF}" destId="{04E11141-1A76-48E5-8EB2-F15B901136D5}" srcOrd="2" destOrd="0" parTransId="{2E3193C9-E3D2-405F-9E81-D15081602F3E}" sibTransId="{B6AE34CB-0DBD-47A5-81DD-8DA46EC7ECF2}"/>
    <dgm:cxn modelId="{B2F11C56-3E37-46BB-86F1-4F17DDC61899}" type="presOf" srcId="{13A3C9BF-68DB-4626-AFB7-C15A3C16FAE2}" destId="{185D96D0-7122-4F9A-B904-0C495E4E32DE}" srcOrd="1" destOrd="0" presId="urn:microsoft.com/office/officeart/2005/8/layout/vProcess5"/>
    <dgm:cxn modelId="{5D3B1CAC-7BBE-42B8-8349-F20BC1551AC9}" type="presOf" srcId="{8330F494-1C6D-4B9C-92A5-907CA47639EF}" destId="{C2705EA1-BFCF-4BFE-B6A5-437C39901097}" srcOrd="0" destOrd="0" presId="urn:microsoft.com/office/officeart/2005/8/layout/vProcess5"/>
    <dgm:cxn modelId="{D7ED6730-5653-44DB-8A16-93C601D77393}" type="presOf" srcId="{04E11141-1A76-48E5-8EB2-F15B901136D5}" destId="{FB0EC91E-92FC-4E90-AB57-D9AB28A689CA}" srcOrd="1" destOrd="0" presId="urn:microsoft.com/office/officeart/2005/8/layout/vProcess5"/>
    <dgm:cxn modelId="{92A558DF-C9CB-408B-A16A-03112A361EF2}" srcId="{8330F494-1C6D-4B9C-92A5-907CA47639EF}" destId="{3F4A5780-84C3-4A40-ADB3-3FAE3AB50642}" srcOrd="1" destOrd="0" parTransId="{A6711EA2-6157-44EA-B86D-27539DECFA0A}" sibTransId="{05807C76-EFA3-4CCD-A2AB-8591CCCF7452}"/>
    <dgm:cxn modelId="{D574F3CE-078C-4299-A6BA-76954D005F80}" type="presOf" srcId="{B6AE34CB-0DBD-47A5-81DD-8DA46EC7ECF2}" destId="{BF714C4D-438C-45D9-A654-C65330469705}" srcOrd="0" destOrd="0" presId="urn:microsoft.com/office/officeart/2005/8/layout/vProcess5"/>
    <dgm:cxn modelId="{05D1E99C-52CD-43EF-84CF-D37294929C93}" type="presOf" srcId="{A965F630-7A16-40DE-AAF4-7BF920E1E956}" destId="{9CB164EF-E382-42DE-90F5-25BB2A1D1670}" srcOrd="0" destOrd="0" presId="urn:microsoft.com/office/officeart/2005/8/layout/vProcess5"/>
    <dgm:cxn modelId="{FF609FF6-2FBD-4FA3-AEA1-75120A8B4CA0}" type="presOf" srcId="{3F4A5780-84C3-4A40-ADB3-3FAE3AB50642}" destId="{CFE14AA4-6DF9-434F-802E-E10A62C41396}" srcOrd="1" destOrd="0" presId="urn:microsoft.com/office/officeart/2005/8/layout/vProcess5"/>
    <dgm:cxn modelId="{D810A0D2-D406-43FD-A74B-CF29177799D5}" type="presOf" srcId="{05807C76-EFA3-4CCD-A2AB-8591CCCF7452}" destId="{1A128AF8-0C1D-4D31-AC4F-02942C245653}" srcOrd="0" destOrd="0" presId="urn:microsoft.com/office/officeart/2005/8/layout/vProcess5"/>
    <dgm:cxn modelId="{F3D8743F-8BC8-4C27-ACF2-02B2F2FDDE02}" type="presOf" srcId="{F2A88239-BA9B-424B-8343-770A130ABAE9}" destId="{7203F073-E587-414B-B6E7-9E79D0792E9A}" srcOrd="0" destOrd="0" presId="urn:microsoft.com/office/officeart/2005/8/layout/vProcess5"/>
    <dgm:cxn modelId="{B15DF3DE-D498-4D80-A8A1-B7CB29CA2C98}" type="presOf" srcId="{13A3C9BF-68DB-4626-AFB7-C15A3C16FAE2}" destId="{BE5A7BC1-A773-40C0-86C7-B91098B51828}" srcOrd="0" destOrd="0" presId="urn:microsoft.com/office/officeart/2005/8/layout/vProcess5"/>
    <dgm:cxn modelId="{70B74971-6517-43EA-B83D-2F5D22E7ED85}" srcId="{8330F494-1C6D-4B9C-92A5-907CA47639EF}" destId="{13A3C9BF-68DB-4626-AFB7-C15A3C16FAE2}" srcOrd="3" destOrd="0" parTransId="{F70FD26F-F567-4798-96A4-18230F6998F3}" sibTransId="{9C0B450C-BCAB-49FC-A9AB-F9CF8E68258C}"/>
    <dgm:cxn modelId="{FBC60115-C166-40D0-A73B-A9478BA2C233}" type="presOf" srcId="{F2A88239-BA9B-424B-8343-770A130ABAE9}" destId="{A143BD71-17D3-4B36-9BCF-D413B7C0566D}" srcOrd="1" destOrd="0" presId="urn:microsoft.com/office/officeart/2005/8/layout/vProcess5"/>
    <dgm:cxn modelId="{D3028250-0BEC-41BF-A928-CC497D254CF2}" type="presOf" srcId="{3F4A5780-84C3-4A40-ADB3-3FAE3AB50642}" destId="{A2CBB3C1-095D-4EFB-8EA0-30655DE8CC73}" srcOrd="0" destOrd="0" presId="urn:microsoft.com/office/officeart/2005/8/layout/vProcess5"/>
    <dgm:cxn modelId="{4DFE0EB7-B7C9-49D8-8A9A-AF1F42D5F984}" type="presParOf" srcId="{C2705EA1-BFCF-4BFE-B6A5-437C39901097}" destId="{AFB39E9C-99CC-4202-8938-9841B162CD86}" srcOrd="0" destOrd="0" presId="urn:microsoft.com/office/officeart/2005/8/layout/vProcess5"/>
    <dgm:cxn modelId="{6018006B-BAED-4C6D-BA0D-D433139395A3}" type="presParOf" srcId="{C2705EA1-BFCF-4BFE-B6A5-437C39901097}" destId="{7203F073-E587-414B-B6E7-9E79D0792E9A}" srcOrd="1" destOrd="0" presId="urn:microsoft.com/office/officeart/2005/8/layout/vProcess5"/>
    <dgm:cxn modelId="{53E4EFC9-50B9-404B-8A8F-E86F01E942EA}" type="presParOf" srcId="{C2705EA1-BFCF-4BFE-B6A5-437C39901097}" destId="{A2CBB3C1-095D-4EFB-8EA0-30655DE8CC73}" srcOrd="2" destOrd="0" presId="urn:microsoft.com/office/officeart/2005/8/layout/vProcess5"/>
    <dgm:cxn modelId="{A4D98760-C313-46D4-8D73-4F07BBDCCCFB}" type="presParOf" srcId="{C2705EA1-BFCF-4BFE-B6A5-437C39901097}" destId="{0C8979D8-5640-4EB6-A314-A0E618415FE5}" srcOrd="3" destOrd="0" presId="urn:microsoft.com/office/officeart/2005/8/layout/vProcess5"/>
    <dgm:cxn modelId="{FCF689D4-3DE9-49F1-A123-5DCF1662031A}" type="presParOf" srcId="{C2705EA1-BFCF-4BFE-B6A5-437C39901097}" destId="{BE5A7BC1-A773-40C0-86C7-B91098B51828}" srcOrd="4" destOrd="0" presId="urn:microsoft.com/office/officeart/2005/8/layout/vProcess5"/>
    <dgm:cxn modelId="{6FF6CE7F-5FC5-48FF-BDCD-4D84F5997B07}" type="presParOf" srcId="{C2705EA1-BFCF-4BFE-B6A5-437C39901097}" destId="{9CB164EF-E382-42DE-90F5-25BB2A1D1670}" srcOrd="5" destOrd="0" presId="urn:microsoft.com/office/officeart/2005/8/layout/vProcess5"/>
    <dgm:cxn modelId="{2A7B6566-5F17-473F-BEB4-00DB1DCF19EE}" type="presParOf" srcId="{C2705EA1-BFCF-4BFE-B6A5-437C39901097}" destId="{1A128AF8-0C1D-4D31-AC4F-02942C245653}" srcOrd="6" destOrd="0" presId="urn:microsoft.com/office/officeart/2005/8/layout/vProcess5"/>
    <dgm:cxn modelId="{ACBA4B7F-7DD9-4984-9250-78E5383B07D8}" type="presParOf" srcId="{C2705EA1-BFCF-4BFE-B6A5-437C39901097}" destId="{BF714C4D-438C-45D9-A654-C65330469705}" srcOrd="7" destOrd="0" presId="urn:microsoft.com/office/officeart/2005/8/layout/vProcess5"/>
    <dgm:cxn modelId="{D8099FE1-3D8C-4517-9C3D-CE61257C52D0}" type="presParOf" srcId="{C2705EA1-BFCF-4BFE-B6A5-437C39901097}" destId="{A143BD71-17D3-4B36-9BCF-D413B7C0566D}" srcOrd="8" destOrd="0" presId="urn:microsoft.com/office/officeart/2005/8/layout/vProcess5"/>
    <dgm:cxn modelId="{321852EB-F967-40B0-96C4-721510910304}" type="presParOf" srcId="{C2705EA1-BFCF-4BFE-B6A5-437C39901097}" destId="{CFE14AA4-6DF9-434F-802E-E10A62C41396}" srcOrd="9" destOrd="0" presId="urn:microsoft.com/office/officeart/2005/8/layout/vProcess5"/>
    <dgm:cxn modelId="{F596D97C-4ABE-429B-9D9C-4C1CE4E6406F}" type="presParOf" srcId="{C2705EA1-BFCF-4BFE-B6A5-437C39901097}" destId="{FB0EC91E-92FC-4E90-AB57-D9AB28A689CA}" srcOrd="10" destOrd="0" presId="urn:microsoft.com/office/officeart/2005/8/layout/vProcess5"/>
    <dgm:cxn modelId="{1EAD746C-2A76-4DBC-8CA6-E567A7493982}" type="presParOf" srcId="{C2705EA1-BFCF-4BFE-B6A5-437C39901097}" destId="{185D96D0-7122-4F9A-B904-0C495E4E32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B5005F-A7AB-4E73-BA1B-6582493C186C}" type="doc">
      <dgm:prSet loTypeId="urn:microsoft.com/office/officeart/2005/8/layout/default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C1C471E-A9EB-4688-B3B3-7EEAB0A17CDA}">
      <dgm:prSet phldrT="[Metin]"/>
      <dgm:spPr/>
      <dgm:t>
        <a:bodyPr/>
        <a:lstStyle/>
        <a:p>
          <a:r>
            <a:rPr lang="tr-TR" dirty="0"/>
            <a:t>90 SORU</a:t>
          </a:r>
        </a:p>
        <a:p>
          <a:r>
            <a:rPr lang="tr-TR" dirty="0"/>
            <a:t>155 DK</a:t>
          </a:r>
        </a:p>
      </dgm:t>
    </dgm:pt>
    <dgm:pt modelId="{36303556-C14B-4376-A163-94ADE5870E1F}" type="parTrans" cxnId="{16D8CEC9-D674-4842-AE02-B3772B71C890}">
      <dgm:prSet/>
      <dgm:spPr/>
      <dgm:t>
        <a:bodyPr/>
        <a:lstStyle/>
        <a:p>
          <a:endParaRPr lang="tr-TR"/>
        </a:p>
      </dgm:t>
    </dgm:pt>
    <dgm:pt modelId="{09720F9F-C337-4DFD-B821-6DB1D7464F43}" type="sibTrans" cxnId="{16D8CEC9-D674-4842-AE02-B3772B71C890}">
      <dgm:prSet/>
      <dgm:spPr/>
      <dgm:t>
        <a:bodyPr/>
        <a:lstStyle/>
        <a:p>
          <a:endParaRPr lang="tr-TR"/>
        </a:p>
      </dgm:t>
    </dgm:pt>
    <dgm:pt modelId="{FC001CC7-8323-4B6C-AE10-A01D86B1A94F}">
      <dgm:prSet phldrT="[Metin]"/>
      <dgm:spPr/>
      <dgm:t>
        <a:bodyPr/>
        <a:lstStyle/>
        <a:p>
          <a:r>
            <a:rPr lang="tr-TR" dirty="0"/>
            <a:t>MATEMATİK</a:t>
          </a:r>
        </a:p>
        <a:p>
          <a:r>
            <a:rPr lang="tr-TR" dirty="0"/>
            <a:t>20</a:t>
          </a:r>
        </a:p>
      </dgm:t>
    </dgm:pt>
    <dgm:pt modelId="{A53B6BBC-8F41-4494-ACCF-F22E1D18A0D9}" type="parTrans" cxnId="{B7444955-4D87-402B-9DAD-5EB80144342D}">
      <dgm:prSet/>
      <dgm:spPr/>
      <dgm:t>
        <a:bodyPr/>
        <a:lstStyle/>
        <a:p>
          <a:endParaRPr lang="tr-TR"/>
        </a:p>
      </dgm:t>
    </dgm:pt>
    <dgm:pt modelId="{9FA9C4E9-F0E6-4E0D-A14A-DABF1944EEA7}" type="sibTrans" cxnId="{B7444955-4D87-402B-9DAD-5EB80144342D}">
      <dgm:prSet/>
      <dgm:spPr/>
      <dgm:t>
        <a:bodyPr/>
        <a:lstStyle/>
        <a:p>
          <a:endParaRPr lang="tr-TR"/>
        </a:p>
      </dgm:t>
    </dgm:pt>
    <dgm:pt modelId="{56AA01B7-5C82-4BC6-90EB-D19F3E1120DD}">
      <dgm:prSet phldrT="[Metin]"/>
      <dgm:spPr/>
      <dgm:t>
        <a:bodyPr/>
        <a:lstStyle/>
        <a:p>
          <a:r>
            <a:rPr lang="tr-TR" dirty="0"/>
            <a:t>TÜRKÇE</a:t>
          </a:r>
        </a:p>
        <a:p>
          <a:r>
            <a:rPr lang="tr-TR" dirty="0"/>
            <a:t>20</a:t>
          </a:r>
        </a:p>
      </dgm:t>
    </dgm:pt>
    <dgm:pt modelId="{9D31A920-B4A7-4877-940C-2C24430121DE}" type="parTrans" cxnId="{ED676C42-F09A-4E96-BC5E-813AD389363B}">
      <dgm:prSet/>
      <dgm:spPr/>
      <dgm:t>
        <a:bodyPr/>
        <a:lstStyle/>
        <a:p>
          <a:endParaRPr lang="tr-TR"/>
        </a:p>
      </dgm:t>
    </dgm:pt>
    <dgm:pt modelId="{77EB06BC-5195-4FF1-A796-BD2B36BDC676}" type="sibTrans" cxnId="{ED676C42-F09A-4E96-BC5E-813AD389363B}">
      <dgm:prSet/>
      <dgm:spPr/>
      <dgm:t>
        <a:bodyPr/>
        <a:lstStyle/>
        <a:p>
          <a:endParaRPr lang="tr-TR"/>
        </a:p>
      </dgm:t>
    </dgm:pt>
    <dgm:pt modelId="{B0C7A90F-3374-4D1B-982F-356C65AD9003}">
      <dgm:prSet phldrT="[Metin]"/>
      <dgm:spPr/>
      <dgm:t>
        <a:bodyPr/>
        <a:lstStyle/>
        <a:p>
          <a:r>
            <a:rPr lang="tr-TR" dirty="0"/>
            <a:t>FEN BİLGİSİ</a:t>
          </a:r>
        </a:p>
        <a:p>
          <a:r>
            <a:rPr lang="tr-TR" dirty="0"/>
            <a:t>20</a:t>
          </a:r>
        </a:p>
      </dgm:t>
    </dgm:pt>
    <dgm:pt modelId="{4D69EF27-DAAA-4C58-9B26-96DCB24BA6A2}" type="parTrans" cxnId="{7DBB0BCB-8702-4477-99D9-5C6AA9073BFC}">
      <dgm:prSet/>
      <dgm:spPr/>
      <dgm:t>
        <a:bodyPr/>
        <a:lstStyle/>
        <a:p>
          <a:endParaRPr lang="tr-TR"/>
        </a:p>
      </dgm:t>
    </dgm:pt>
    <dgm:pt modelId="{7C8C9AA2-C8FC-4E92-8D0F-5834CD54B499}" type="sibTrans" cxnId="{7DBB0BCB-8702-4477-99D9-5C6AA9073BFC}">
      <dgm:prSet/>
      <dgm:spPr/>
      <dgm:t>
        <a:bodyPr/>
        <a:lstStyle/>
        <a:p>
          <a:endParaRPr lang="tr-TR"/>
        </a:p>
      </dgm:t>
    </dgm:pt>
    <dgm:pt modelId="{76BE2155-050F-4FD5-AB5D-CB26E5A19A26}">
      <dgm:prSet phldrT="[Metin]"/>
      <dgm:spPr/>
      <dgm:t>
        <a:bodyPr/>
        <a:lstStyle/>
        <a:p>
          <a:r>
            <a:rPr lang="tr-TR" dirty="0"/>
            <a:t>İNKILAP TARİHİ, DİN KÜLTÜRÜ, YABANCI DİL</a:t>
          </a:r>
        </a:p>
        <a:p>
          <a:r>
            <a:rPr lang="tr-TR" dirty="0"/>
            <a:t>10</a:t>
          </a:r>
        </a:p>
      </dgm:t>
    </dgm:pt>
    <dgm:pt modelId="{725ED69C-8AE1-4E6A-8424-D9C75FC7B67B}" type="parTrans" cxnId="{E67DEA7A-57B3-4E17-AA66-6FC4AA7FCEBB}">
      <dgm:prSet/>
      <dgm:spPr/>
      <dgm:t>
        <a:bodyPr/>
        <a:lstStyle/>
        <a:p>
          <a:endParaRPr lang="tr-TR"/>
        </a:p>
      </dgm:t>
    </dgm:pt>
    <dgm:pt modelId="{5A7E3D8A-2AD9-4001-AC1A-812A43FE4305}" type="sibTrans" cxnId="{E67DEA7A-57B3-4E17-AA66-6FC4AA7FCEBB}">
      <dgm:prSet/>
      <dgm:spPr/>
      <dgm:t>
        <a:bodyPr/>
        <a:lstStyle/>
        <a:p>
          <a:endParaRPr lang="tr-TR"/>
        </a:p>
      </dgm:t>
    </dgm:pt>
    <dgm:pt modelId="{FB9A9603-575C-4EE5-8F08-5C8EFF4324CD}">
      <dgm:prSet phldrT="[Metin]"/>
      <dgm:spPr/>
      <dgm:t>
        <a:bodyPr/>
        <a:lstStyle/>
        <a:p>
          <a:r>
            <a:rPr lang="tr-TR" dirty="0"/>
            <a:t>20 HAZİRAN 2020</a:t>
          </a:r>
        </a:p>
      </dgm:t>
    </dgm:pt>
    <dgm:pt modelId="{5B74E9B3-EA21-488A-8F58-E769D4FAD11D}" type="parTrans" cxnId="{CE7D5488-6B1D-4DCB-B0B3-7DF4E7C1F539}">
      <dgm:prSet/>
      <dgm:spPr/>
      <dgm:t>
        <a:bodyPr/>
        <a:lstStyle/>
        <a:p>
          <a:endParaRPr lang="tr-TR"/>
        </a:p>
      </dgm:t>
    </dgm:pt>
    <dgm:pt modelId="{EF3DE50C-A6EF-4878-B0AF-882033607D5C}" type="sibTrans" cxnId="{CE7D5488-6B1D-4DCB-B0B3-7DF4E7C1F539}">
      <dgm:prSet/>
      <dgm:spPr/>
      <dgm:t>
        <a:bodyPr/>
        <a:lstStyle/>
        <a:p>
          <a:endParaRPr lang="tr-TR"/>
        </a:p>
      </dgm:t>
    </dgm:pt>
    <dgm:pt modelId="{A013F14B-7F6F-4A6F-BDA5-BC45889BA0C8}" type="pres">
      <dgm:prSet presAssocID="{AAB5005F-A7AB-4E73-BA1B-6582493C18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C414AD-006E-4DCB-B962-87AEEBDB8FD0}" type="pres">
      <dgm:prSet presAssocID="{DC1C471E-A9EB-4688-B3B3-7EEAB0A17C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85FF7F-80A8-4E7A-8488-2BF1F30C43B0}" type="pres">
      <dgm:prSet presAssocID="{09720F9F-C337-4DFD-B821-6DB1D7464F43}" presName="sibTrans" presStyleCnt="0"/>
      <dgm:spPr/>
    </dgm:pt>
    <dgm:pt modelId="{6808BD05-42F5-4F00-BD4A-8DC4B2AD7746}" type="pres">
      <dgm:prSet presAssocID="{FC001CC7-8323-4B6C-AE10-A01D86B1A9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8A5456-9467-4549-BFAD-A4B49351988C}" type="pres">
      <dgm:prSet presAssocID="{9FA9C4E9-F0E6-4E0D-A14A-DABF1944EEA7}" presName="sibTrans" presStyleCnt="0"/>
      <dgm:spPr/>
    </dgm:pt>
    <dgm:pt modelId="{DBFC12F1-66A9-4574-B1B9-81BBC57B4FAD}" type="pres">
      <dgm:prSet presAssocID="{56AA01B7-5C82-4BC6-90EB-D19F3E1120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5E3B72-350C-428F-97A4-1DBDBA091F96}" type="pres">
      <dgm:prSet presAssocID="{77EB06BC-5195-4FF1-A796-BD2B36BDC676}" presName="sibTrans" presStyleCnt="0"/>
      <dgm:spPr/>
    </dgm:pt>
    <dgm:pt modelId="{9AF342EA-D5B3-4DA6-A6E4-B0DB637A358A}" type="pres">
      <dgm:prSet presAssocID="{B0C7A90F-3374-4D1B-982F-356C65AD90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53FA2-B613-4220-AFF8-D3AE5AB56AC3}" type="pres">
      <dgm:prSet presAssocID="{7C8C9AA2-C8FC-4E92-8D0F-5834CD54B499}" presName="sibTrans" presStyleCnt="0"/>
      <dgm:spPr/>
    </dgm:pt>
    <dgm:pt modelId="{9A98D427-1237-44B5-85B8-63C0D75CFD2B}" type="pres">
      <dgm:prSet presAssocID="{76BE2155-050F-4FD5-AB5D-CB26E5A19A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57AC3-8A64-4AD3-893F-4057B39E4B60}" type="pres">
      <dgm:prSet presAssocID="{5A7E3D8A-2AD9-4001-AC1A-812A43FE4305}" presName="sibTrans" presStyleCnt="0"/>
      <dgm:spPr/>
    </dgm:pt>
    <dgm:pt modelId="{A767BC98-1D69-4B00-A93D-33384F10C5A1}" type="pres">
      <dgm:prSet presAssocID="{FB9A9603-575C-4EE5-8F08-5C8EFF4324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3D4394-F38F-4907-9FD1-DB4DF6ECCAF9}" type="presOf" srcId="{AAB5005F-A7AB-4E73-BA1B-6582493C186C}" destId="{A013F14B-7F6F-4A6F-BDA5-BC45889BA0C8}" srcOrd="0" destOrd="0" presId="urn:microsoft.com/office/officeart/2005/8/layout/default#1"/>
    <dgm:cxn modelId="{7DBB0BCB-8702-4477-99D9-5C6AA9073BFC}" srcId="{AAB5005F-A7AB-4E73-BA1B-6582493C186C}" destId="{B0C7A90F-3374-4D1B-982F-356C65AD9003}" srcOrd="3" destOrd="0" parTransId="{4D69EF27-DAAA-4C58-9B26-96DCB24BA6A2}" sibTransId="{7C8C9AA2-C8FC-4E92-8D0F-5834CD54B499}"/>
    <dgm:cxn modelId="{B85C63AA-08E0-4054-B6FB-7EEC28E5FF73}" type="presOf" srcId="{76BE2155-050F-4FD5-AB5D-CB26E5A19A26}" destId="{9A98D427-1237-44B5-85B8-63C0D75CFD2B}" srcOrd="0" destOrd="0" presId="urn:microsoft.com/office/officeart/2005/8/layout/default#1"/>
    <dgm:cxn modelId="{C7158630-83C5-49D4-BBC4-23CD5853D2F6}" type="presOf" srcId="{FC001CC7-8323-4B6C-AE10-A01D86B1A94F}" destId="{6808BD05-42F5-4F00-BD4A-8DC4B2AD7746}" srcOrd="0" destOrd="0" presId="urn:microsoft.com/office/officeart/2005/8/layout/default#1"/>
    <dgm:cxn modelId="{ED676C42-F09A-4E96-BC5E-813AD389363B}" srcId="{AAB5005F-A7AB-4E73-BA1B-6582493C186C}" destId="{56AA01B7-5C82-4BC6-90EB-D19F3E1120DD}" srcOrd="2" destOrd="0" parTransId="{9D31A920-B4A7-4877-940C-2C24430121DE}" sibTransId="{77EB06BC-5195-4FF1-A796-BD2B36BDC676}"/>
    <dgm:cxn modelId="{92E4E689-758B-4612-A5DF-E7351F5F7BE0}" type="presOf" srcId="{FB9A9603-575C-4EE5-8F08-5C8EFF4324CD}" destId="{A767BC98-1D69-4B00-A93D-33384F10C5A1}" srcOrd="0" destOrd="0" presId="urn:microsoft.com/office/officeart/2005/8/layout/default#1"/>
    <dgm:cxn modelId="{10E52E78-FD6D-4611-BFA8-B622411C23AF}" type="presOf" srcId="{DC1C471E-A9EB-4688-B3B3-7EEAB0A17CDA}" destId="{76C414AD-006E-4DCB-B962-87AEEBDB8FD0}" srcOrd="0" destOrd="0" presId="urn:microsoft.com/office/officeart/2005/8/layout/default#1"/>
    <dgm:cxn modelId="{CE7D5488-6B1D-4DCB-B0B3-7DF4E7C1F539}" srcId="{AAB5005F-A7AB-4E73-BA1B-6582493C186C}" destId="{FB9A9603-575C-4EE5-8F08-5C8EFF4324CD}" srcOrd="5" destOrd="0" parTransId="{5B74E9B3-EA21-488A-8F58-E769D4FAD11D}" sibTransId="{EF3DE50C-A6EF-4878-B0AF-882033607D5C}"/>
    <dgm:cxn modelId="{B7444955-4D87-402B-9DAD-5EB80144342D}" srcId="{AAB5005F-A7AB-4E73-BA1B-6582493C186C}" destId="{FC001CC7-8323-4B6C-AE10-A01D86B1A94F}" srcOrd="1" destOrd="0" parTransId="{A53B6BBC-8F41-4494-ACCF-F22E1D18A0D9}" sibTransId="{9FA9C4E9-F0E6-4E0D-A14A-DABF1944EEA7}"/>
    <dgm:cxn modelId="{0DECA103-203B-4728-B171-E77DD8E57506}" type="presOf" srcId="{B0C7A90F-3374-4D1B-982F-356C65AD9003}" destId="{9AF342EA-D5B3-4DA6-A6E4-B0DB637A358A}" srcOrd="0" destOrd="0" presId="urn:microsoft.com/office/officeart/2005/8/layout/default#1"/>
    <dgm:cxn modelId="{E67DEA7A-57B3-4E17-AA66-6FC4AA7FCEBB}" srcId="{AAB5005F-A7AB-4E73-BA1B-6582493C186C}" destId="{76BE2155-050F-4FD5-AB5D-CB26E5A19A26}" srcOrd="4" destOrd="0" parTransId="{725ED69C-8AE1-4E6A-8424-D9C75FC7B67B}" sibTransId="{5A7E3D8A-2AD9-4001-AC1A-812A43FE4305}"/>
    <dgm:cxn modelId="{B6DFD254-76D7-4EE7-97C0-D53F69DACEAD}" type="presOf" srcId="{56AA01B7-5C82-4BC6-90EB-D19F3E1120DD}" destId="{DBFC12F1-66A9-4574-B1B9-81BBC57B4FAD}" srcOrd="0" destOrd="0" presId="urn:microsoft.com/office/officeart/2005/8/layout/default#1"/>
    <dgm:cxn modelId="{16D8CEC9-D674-4842-AE02-B3772B71C890}" srcId="{AAB5005F-A7AB-4E73-BA1B-6582493C186C}" destId="{DC1C471E-A9EB-4688-B3B3-7EEAB0A17CDA}" srcOrd="0" destOrd="0" parTransId="{36303556-C14B-4376-A163-94ADE5870E1F}" sibTransId="{09720F9F-C337-4DFD-B821-6DB1D7464F43}"/>
    <dgm:cxn modelId="{5F0E33F8-6E79-40AD-A0AA-EF751500ADA1}" type="presParOf" srcId="{A013F14B-7F6F-4A6F-BDA5-BC45889BA0C8}" destId="{76C414AD-006E-4DCB-B962-87AEEBDB8FD0}" srcOrd="0" destOrd="0" presId="urn:microsoft.com/office/officeart/2005/8/layout/default#1"/>
    <dgm:cxn modelId="{3B7BF1F2-0986-4DD3-A9A3-24D7AC448D1A}" type="presParOf" srcId="{A013F14B-7F6F-4A6F-BDA5-BC45889BA0C8}" destId="{5F85FF7F-80A8-4E7A-8488-2BF1F30C43B0}" srcOrd="1" destOrd="0" presId="urn:microsoft.com/office/officeart/2005/8/layout/default#1"/>
    <dgm:cxn modelId="{44B82319-02DE-439C-A70B-90CBFBA2BDBA}" type="presParOf" srcId="{A013F14B-7F6F-4A6F-BDA5-BC45889BA0C8}" destId="{6808BD05-42F5-4F00-BD4A-8DC4B2AD7746}" srcOrd="2" destOrd="0" presId="urn:microsoft.com/office/officeart/2005/8/layout/default#1"/>
    <dgm:cxn modelId="{2E21DCF6-49D6-4010-9C37-1E5731D8E444}" type="presParOf" srcId="{A013F14B-7F6F-4A6F-BDA5-BC45889BA0C8}" destId="{B38A5456-9467-4549-BFAD-A4B49351988C}" srcOrd="3" destOrd="0" presId="urn:microsoft.com/office/officeart/2005/8/layout/default#1"/>
    <dgm:cxn modelId="{2D4DB1F7-541D-47B3-A066-7E8A375E3ACF}" type="presParOf" srcId="{A013F14B-7F6F-4A6F-BDA5-BC45889BA0C8}" destId="{DBFC12F1-66A9-4574-B1B9-81BBC57B4FAD}" srcOrd="4" destOrd="0" presId="urn:microsoft.com/office/officeart/2005/8/layout/default#1"/>
    <dgm:cxn modelId="{04056942-EA94-46CC-95C1-75F2D33A0DAF}" type="presParOf" srcId="{A013F14B-7F6F-4A6F-BDA5-BC45889BA0C8}" destId="{C65E3B72-350C-428F-97A4-1DBDBA091F96}" srcOrd="5" destOrd="0" presId="urn:microsoft.com/office/officeart/2005/8/layout/default#1"/>
    <dgm:cxn modelId="{800B7EFC-80EE-48F6-AD1B-F8575131D215}" type="presParOf" srcId="{A013F14B-7F6F-4A6F-BDA5-BC45889BA0C8}" destId="{9AF342EA-D5B3-4DA6-A6E4-B0DB637A358A}" srcOrd="6" destOrd="0" presId="urn:microsoft.com/office/officeart/2005/8/layout/default#1"/>
    <dgm:cxn modelId="{8FA01E7B-98D2-4BE4-B132-FA984B135272}" type="presParOf" srcId="{A013F14B-7F6F-4A6F-BDA5-BC45889BA0C8}" destId="{4B453FA2-B613-4220-AFF8-D3AE5AB56AC3}" srcOrd="7" destOrd="0" presId="urn:microsoft.com/office/officeart/2005/8/layout/default#1"/>
    <dgm:cxn modelId="{65408146-ACA9-472B-89EA-CD30CCB06A16}" type="presParOf" srcId="{A013F14B-7F6F-4A6F-BDA5-BC45889BA0C8}" destId="{9A98D427-1237-44B5-85B8-63C0D75CFD2B}" srcOrd="8" destOrd="0" presId="urn:microsoft.com/office/officeart/2005/8/layout/default#1"/>
    <dgm:cxn modelId="{CE7C7017-BC72-4C05-8095-2FC0FBAFE506}" type="presParOf" srcId="{A013F14B-7F6F-4A6F-BDA5-BC45889BA0C8}" destId="{9F157AC3-8A64-4AD3-893F-4057B39E4B60}" srcOrd="9" destOrd="0" presId="urn:microsoft.com/office/officeart/2005/8/layout/default#1"/>
    <dgm:cxn modelId="{C7CFCD0D-C370-47DF-9AB3-E4A2FB660B77}" type="presParOf" srcId="{A013F14B-7F6F-4A6F-BDA5-BC45889BA0C8}" destId="{A767BC98-1D69-4B00-A93D-33384F10C5A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B5005F-A7AB-4E73-BA1B-6582493C186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1C471E-A9EB-4688-B3B3-7EEAB0A17CDA}">
      <dgm:prSet phldrT="[Metin]" custT="1"/>
      <dgm:spPr/>
      <dgm:t>
        <a:bodyPr/>
        <a:lstStyle/>
        <a:p>
          <a:r>
            <a:rPr lang="tr-TR" sz="2200" dirty="0">
              <a:solidFill>
                <a:schemeClr val="accent5">
                  <a:lumMod val="50000"/>
                </a:schemeClr>
              </a:solidFill>
            </a:rPr>
            <a:t>09.00</a:t>
          </a:r>
        </a:p>
        <a:p>
          <a:r>
            <a:rPr lang="tr-TR" sz="1700" dirty="0"/>
            <a:t>OKUL BİNASINDA HAZIR OL</a:t>
          </a:r>
        </a:p>
      </dgm:t>
    </dgm:pt>
    <dgm:pt modelId="{36303556-C14B-4376-A163-94ADE5870E1F}" type="parTrans" cxnId="{16D8CEC9-D674-4842-AE02-B3772B71C890}">
      <dgm:prSet/>
      <dgm:spPr/>
      <dgm:t>
        <a:bodyPr/>
        <a:lstStyle/>
        <a:p>
          <a:endParaRPr lang="tr-TR"/>
        </a:p>
      </dgm:t>
    </dgm:pt>
    <dgm:pt modelId="{09720F9F-C337-4DFD-B821-6DB1D7464F43}" type="sibTrans" cxnId="{16D8CEC9-D674-4842-AE02-B3772B71C890}">
      <dgm:prSet/>
      <dgm:spPr/>
      <dgm:t>
        <a:bodyPr/>
        <a:lstStyle/>
        <a:p>
          <a:endParaRPr lang="tr-TR"/>
        </a:p>
      </dgm:t>
    </dgm:pt>
    <dgm:pt modelId="{FC001CC7-8323-4B6C-AE10-A01D86B1A94F}">
      <dgm:prSet phldrT="[Metin]"/>
      <dgm:spPr/>
      <dgm:t>
        <a:bodyPr/>
        <a:lstStyle/>
        <a:p>
          <a:r>
            <a:rPr lang="tr-TR" dirty="0">
              <a:solidFill>
                <a:schemeClr val="accent5">
                  <a:lumMod val="50000"/>
                </a:schemeClr>
              </a:solidFill>
            </a:rPr>
            <a:t>09.30</a:t>
          </a:r>
        </a:p>
        <a:p>
          <a:r>
            <a:rPr lang="tr-TR" dirty="0"/>
            <a:t>SÖZEL SINAVI BAŞLANGIÇ</a:t>
          </a:r>
        </a:p>
      </dgm:t>
    </dgm:pt>
    <dgm:pt modelId="{A53B6BBC-8F41-4494-ACCF-F22E1D18A0D9}" type="parTrans" cxnId="{B7444955-4D87-402B-9DAD-5EB80144342D}">
      <dgm:prSet/>
      <dgm:spPr/>
      <dgm:t>
        <a:bodyPr/>
        <a:lstStyle/>
        <a:p>
          <a:endParaRPr lang="tr-TR"/>
        </a:p>
      </dgm:t>
    </dgm:pt>
    <dgm:pt modelId="{9FA9C4E9-F0E6-4E0D-A14A-DABF1944EEA7}" type="sibTrans" cxnId="{B7444955-4D87-402B-9DAD-5EB80144342D}">
      <dgm:prSet/>
      <dgm:spPr/>
      <dgm:t>
        <a:bodyPr/>
        <a:lstStyle/>
        <a:p>
          <a:endParaRPr lang="tr-TR"/>
        </a:p>
      </dgm:t>
    </dgm:pt>
    <dgm:pt modelId="{56AA01B7-5C82-4BC6-90EB-D19F3E1120DD}">
      <dgm:prSet phldrT="[Metin]"/>
      <dgm:spPr/>
      <dgm:t>
        <a:bodyPr/>
        <a:lstStyle/>
        <a:p>
          <a:r>
            <a:rPr lang="tr-TR" dirty="0">
              <a:solidFill>
                <a:schemeClr val="accent5">
                  <a:lumMod val="50000"/>
                </a:schemeClr>
              </a:solidFill>
            </a:rPr>
            <a:t>10.45</a:t>
          </a:r>
        </a:p>
        <a:p>
          <a:r>
            <a:rPr lang="tr-TR" dirty="0"/>
            <a:t>SÖZEL SINAVI BİTİŞ</a:t>
          </a:r>
        </a:p>
      </dgm:t>
    </dgm:pt>
    <dgm:pt modelId="{9D31A920-B4A7-4877-940C-2C24430121DE}" type="parTrans" cxnId="{ED676C42-F09A-4E96-BC5E-813AD389363B}">
      <dgm:prSet/>
      <dgm:spPr/>
      <dgm:t>
        <a:bodyPr/>
        <a:lstStyle/>
        <a:p>
          <a:endParaRPr lang="tr-TR"/>
        </a:p>
      </dgm:t>
    </dgm:pt>
    <dgm:pt modelId="{77EB06BC-5195-4FF1-A796-BD2B36BDC676}" type="sibTrans" cxnId="{ED676C42-F09A-4E96-BC5E-813AD389363B}">
      <dgm:prSet/>
      <dgm:spPr/>
      <dgm:t>
        <a:bodyPr/>
        <a:lstStyle/>
        <a:p>
          <a:endParaRPr lang="tr-TR"/>
        </a:p>
      </dgm:t>
    </dgm:pt>
    <dgm:pt modelId="{B0C7A90F-3374-4D1B-982F-356C65AD9003}">
      <dgm:prSet phldrT="[Metin]"/>
      <dgm:spPr/>
      <dgm:t>
        <a:bodyPr/>
        <a:lstStyle/>
        <a:p>
          <a:r>
            <a:rPr lang="tr-TR" dirty="0">
              <a:solidFill>
                <a:schemeClr val="accent5">
                  <a:lumMod val="50000"/>
                </a:schemeClr>
              </a:solidFill>
            </a:rPr>
            <a:t>45 DK </a:t>
          </a:r>
          <a:r>
            <a:rPr lang="tr-TR" dirty="0"/>
            <a:t>ARA</a:t>
          </a:r>
        </a:p>
      </dgm:t>
    </dgm:pt>
    <dgm:pt modelId="{4D69EF27-DAAA-4C58-9B26-96DCB24BA6A2}" type="parTrans" cxnId="{7DBB0BCB-8702-4477-99D9-5C6AA9073BFC}">
      <dgm:prSet/>
      <dgm:spPr/>
      <dgm:t>
        <a:bodyPr/>
        <a:lstStyle/>
        <a:p>
          <a:endParaRPr lang="tr-TR"/>
        </a:p>
      </dgm:t>
    </dgm:pt>
    <dgm:pt modelId="{7C8C9AA2-C8FC-4E92-8D0F-5834CD54B499}" type="sibTrans" cxnId="{7DBB0BCB-8702-4477-99D9-5C6AA9073BFC}">
      <dgm:prSet/>
      <dgm:spPr/>
      <dgm:t>
        <a:bodyPr/>
        <a:lstStyle/>
        <a:p>
          <a:endParaRPr lang="tr-TR"/>
        </a:p>
      </dgm:t>
    </dgm:pt>
    <dgm:pt modelId="{76BE2155-050F-4FD5-AB5D-CB26E5A19A26}">
      <dgm:prSet phldrT="[Metin]"/>
      <dgm:spPr/>
      <dgm:t>
        <a:bodyPr/>
        <a:lstStyle/>
        <a:p>
          <a:r>
            <a:rPr lang="tr-TR" dirty="0">
              <a:solidFill>
                <a:schemeClr val="accent5">
                  <a:lumMod val="50000"/>
                </a:schemeClr>
              </a:solidFill>
            </a:rPr>
            <a:t>11.30</a:t>
          </a:r>
        </a:p>
        <a:p>
          <a:r>
            <a:rPr lang="tr-TR" dirty="0"/>
            <a:t>SAYISAL SINAVI BAŞLANGIÇ</a:t>
          </a:r>
        </a:p>
      </dgm:t>
    </dgm:pt>
    <dgm:pt modelId="{725ED69C-8AE1-4E6A-8424-D9C75FC7B67B}" type="parTrans" cxnId="{E67DEA7A-57B3-4E17-AA66-6FC4AA7FCEBB}">
      <dgm:prSet/>
      <dgm:spPr/>
      <dgm:t>
        <a:bodyPr/>
        <a:lstStyle/>
        <a:p>
          <a:endParaRPr lang="tr-TR"/>
        </a:p>
      </dgm:t>
    </dgm:pt>
    <dgm:pt modelId="{5A7E3D8A-2AD9-4001-AC1A-812A43FE4305}" type="sibTrans" cxnId="{E67DEA7A-57B3-4E17-AA66-6FC4AA7FCEBB}">
      <dgm:prSet/>
      <dgm:spPr/>
      <dgm:t>
        <a:bodyPr/>
        <a:lstStyle/>
        <a:p>
          <a:endParaRPr lang="tr-TR"/>
        </a:p>
      </dgm:t>
    </dgm:pt>
    <dgm:pt modelId="{FB9A9603-575C-4EE5-8F08-5C8EFF4324CD}">
      <dgm:prSet phldrT="[Metin]"/>
      <dgm:spPr/>
      <dgm:t>
        <a:bodyPr/>
        <a:lstStyle/>
        <a:p>
          <a:r>
            <a:rPr lang="tr-TR" dirty="0">
              <a:solidFill>
                <a:schemeClr val="accent5">
                  <a:lumMod val="50000"/>
                </a:schemeClr>
              </a:solidFill>
            </a:rPr>
            <a:t>12.50</a:t>
          </a:r>
        </a:p>
        <a:p>
          <a:r>
            <a:rPr lang="tr-TR" dirty="0"/>
            <a:t>SAYISAL SINAVI BİTİŞ</a:t>
          </a:r>
        </a:p>
      </dgm:t>
    </dgm:pt>
    <dgm:pt modelId="{5B74E9B3-EA21-488A-8F58-E769D4FAD11D}" type="parTrans" cxnId="{CE7D5488-6B1D-4DCB-B0B3-7DF4E7C1F539}">
      <dgm:prSet/>
      <dgm:spPr/>
      <dgm:t>
        <a:bodyPr/>
        <a:lstStyle/>
        <a:p>
          <a:endParaRPr lang="tr-TR"/>
        </a:p>
      </dgm:t>
    </dgm:pt>
    <dgm:pt modelId="{EF3DE50C-A6EF-4878-B0AF-882033607D5C}" type="sibTrans" cxnId="{CE7D5488-6B1D-4DCB-B0B3-7DF4E7C1F539}">
      <dgm:prSet/>
      <dgm:spPr/>
      <dgm:t>
        <a:bodyPr/>
        <a:lstStyle/>
        <a:p>
          <a:endParaRPr lang="tr-TR"/>
        </a:p>
      </dgm:t>
    </dgm:pt>
    <dgm:pt modelId="{1C8A5CF4-F2FA-4CBF-8E64-A434EFD57A48}" type="pres">
      <dgm:prSet presAssocID="{AAB5005F-A7AB-4E73-BA1B-6582493C18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D6307F-7F36-4B09-A3FF-A1BA5739BC46}" type="pres">
      <dgm:prSet presAssocID="{DC1C471E-A9EB-4688-B3B3-7EEAB0A17C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4D35E-A241-4687-A242-3239B38ADA12}" type="pres">
      <dgm:prSet presAssocID="{09720F9F-C337-4DFD-B821-6DB1D7464F43}" presName="sibTrans" presStyleLbl="sibTrans1D1" presStyleIdx="0" presStyleCnt="5"/>
      <dgm:spPr/>
      <dgm:t>
        <a:bodyPr/>
        <a:lstStyle/>
        <a:p>
          <a:endParaRPr lang="tr-TR"/>
        </a:p>
      </dgm:t>
    </dgm:pt>
    <dgm:pt modelId="{E07A4402-7401-4207-B7A1-C1387E063F00}" type="pres">
      <dgm:prSet presAssocID="{09720F9F-C337-4DFD-B821-6DB1D7464F43}" presName="connectorText" presStyleLbl="sibTrans1D1" presStyleIdx="0" presStyleCnt="5"/>
      <dgm:spPr/>
      <dgm:t>
        <a:bodyPr/>
        <a:lstStyle/>
        <a:p>
          <a:endParaRPr lang="tr-TR"/>
        </a:p>
      </dgm:t>
    </dgm:pt>
    <dgm:pt modelId="{CDA55C1A-706E-47E3-B7B6-BFD5DB04E2D4}" type="pres">
      <dgm:prSet presAssocID="{FC001CC7-8323-4B6C-AE10-A01D86B1A9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7AF2EB-500A-4ADD-AF83-5DB13EB32CCD}" type="pres">
      <dgm:prSet presAssocID="{9FA9C4E9-F0E6-4E0D-A14A-DABF1944EEA7}" presName="sibTrans" presStyleLbl="sibTrans1D1" presStyleIdx="1" presStyleCnt="5"/>
      <dgm:spPr/>
      <dgm:t>
        <a:bodyPr/>
        <a:lstStyle/>
        <a:p>
          <a:endParaRPr lang="tr-TR"/>
        </a:p>
      </dgm:t>
    </dgm:pt>
    <dgm:pt modelId="{269EC184-EC12-49DE-B641-844420468FA5}" type="pres">
      <dgm:prSet presAssocID="{9FA9C4E9-F0E6-4E0D-A14A-DABF1944EEA7}" presName="connectorText" presStyleLbl="sibTrans1D1" presStyleIdx="1" presStyleCnt="5"/>
      <dgm:spPr/>
      <dgm:t>
        <a:bodyPr/>
        <a:lstStyle/>
        <a:p>
          <a:endParaRPr lang="tr-TR"/>
        </a:p>
      </dgm:t>
    </dgm:pt>
    <dgm:pt modelId="{42E6EC26-4B7A-4085-8555-9EEF580602C3}" type="pres">
      <dgm:prSet presAssocID="{56AA01B7-5C82-4BC6-90EB-D19F3E1120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28748E-F620-45E1-9077-3793C46CDB47}" type="pres">
      <dgm:prSet presAssocID="{77EB06BC-5195-4FF1-A796-BD2B36BDC676}" presName="sibTrans" presStyleLbl="sibTrans1D1" presStyleIdx="2" presStyleCnt="5"/>
      <dgm:spPr/>
      <dgm:t>
        <a:bodyPr/>
        <a:lstStyle/>
        <a:p>
          <a:endParaRPr lang="tr-TR"/>
        </a:p>
      </dgm:t>
    </dgm:pt>
    <dgm:pt modelId="{CAB9C66D-66C2-4BD0-9BE3-0DC9E4A11478}" type="pres">
      <dgm:prSet presAssocID="{77EB06BC-5195-4FF1-A796-BD2B36BDC676}" presName="connectorText" presStyleLbl="sibTrans1D1" presStyleIdx="2" presStyleCnt="5"/>
      <dgm:spPr/>
      <dgm:t>
        <a:bodyPr/>
        <a:lstStyle/>
        <a:p>
          <a:endParaRPr lang="tr-TR"/>
        </a:p>
      </dgm:t>
    </dgm:pt>
    <dgm:pt modelId="{CF88E964-832F-42BD-9295-FAA41B2C29AC}" type="pres">
      <dgm:prSet presAssocID="{B0C7A90F-3374-4D1B-982F-356C65AD900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486E52-9E45-4718-95C4-1A426BDC91F3}" type="pres">
      <dgm:prSet presAssocID="{7C8C9AA2-C8FC-4E92-8D0F-5834CD54B499}" presName="sibTrans" presStyleLbl="sibTrans1D1" presStyleIdx="3" presStyleCnt="5"/>
      <dgm:spPr/>
      <dgm:t>
        <a:bodyPr/>
        <a:lstStyle/>
        <a:p>
          <a:endParaRPr lang="tr-TR"/>
        </a:p>
      </dgm:t>
    </dgm:pt>
    <dgm:pt modelId="{59564FE6-7F0E-4398-AC57-16AC86674687}" type="pres">
      <dgm:prSet presAssocID="{7C8C9AA2-C8FC-4E92-8D0F-5834CD54B499}" presName="connectorText" presStyleLbl="sibTrans1D1" presStyleIdx="3" presStyleCnt="5"/>
      <dgm:spPr/>
      <dgm:t>
        <a:bodyPr/>
        <a:lstStyle/>
        <a:p>
          <a:endParaRPr lang="tr-TR"/>
        </a:p>
      </dgm:t>
    </dgm:pt>
    <dgm:pt modelId="{3EEC38CF-9318-4308-9DB3-924F40100D90}" type="pres">
      <dgm:prSet presAssocID="{76BE2155-050F-4FD5-AB5D-CB26E5A19A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347F10-68CB-44EA-8D47-454196C05A39}" type="pres">
      <dgm:prSet presAssocID="{5A7E3D8A-2AD9-4001-AC1A-812A43FE4305}" presName="sibTrans" presStyleLbl="sibTrans1D1" presStyleIdx="4" presStyleCnt="5"/>
      <dgm:spPr/>
      <dgm:t>
        <a:bodyPr/>
        <a:lstStyle/>
        <a:p>
          <a:endParaRPr lang="tr-TR"/>
        </a:p>
      </dgm:t>
    </dgm:pt>
    <dgm:pt modelId="{5F66799D-B148-40E4-A01F-23BD3924B17E}" type="pres">
      <dgm:prSet presAssocID="{5A7E3D8A-2AD9-4001-AC1A-812A43FE4305}" presName="connectorText" presStyleLbl="sibTrans1D1" presStyleIdx="4" presStyleCnt="5"/>
      <dgm:spPr/>
      <dgm:t>
        <a:bodyPr/>
        <a:lstStyle/>
        <a:p>
          <a:endParaRPr lang="tr-TR"/>
        </a:p>
      </dgm:t>
    </dgm:pt>
    <dgm:pt modelId="{4FE93F5F-E6DF-405D-8F1B-0BAAA2DFE1DC}" type="pres">
      <dgm:prSet presAssocID="{FB9A9603-575C-4EE5-8F08-5C8EFF4324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C9896F-7554-4D0F-8EBA-1DF6898CCF7E}" type="presOf" srcId="{77EB06BC-5195-4FF1-A796-BD2B36BDC676}" destId="{CAB9C66D-66C2-4BD0-9BE3-0DC9E4A11478}" srcOrd="1" destOrd="0" presId="urn:microsoft.com/office/officeart/2016/7/layout/RepeatingBendingProcessNew"/>
    <dgm:cxn modelId="{CE7D5488-6B1D-4DCB-B0B3-7DF4E7C1F539}" srcId="{AAB5005F-A7AB-4E73-BA1B-6582493C186C}" destId="{FB9A9603-575C-4EE5-8F08-5C8EFF4324CD}" srcOrd="5" destOrd="0" parTransId="{5B74E9B3-EA21-488A-8F58-E769D4FAD11D}" sibTransId="{EF3DE50C-A6EF-4878-B0AF-882033607D5C}"/>
    <dgm:cxn modelId="{917A9A8C-90D8-4116-A98C-BAD8DFC1279C}" type="presOf" srcId="{5A7E3D8A-2AD9-4001-AC1A-812A43FE4305}" destId="{5F66799D-B148-40E4-A01F-23BD3924B17E}" srcOrd="1" destOrd="0" presId="urn:microsoft.com/office/officeart/2016/7/layout/RepeatingBendingProcessNew"/>
    <dgm:cxn modelId="{9859D82B-86DD-453F-B231-AB2FB1211CDB}" type="presOf" srcId="{56AA01B7-5C82-4BC6-90EB-D19F3E1120DD}" destId="{42E6EC26-4B7A-4085-8555-9EEF580602C3}" srcOrd="0" destOrd="0" presId="urn:microsoft.com/office/officeart/2016/7/layout/RepeatingBendingProcessNew"/>
    <dgm:cxn modelId="{E46D2FC7-EF4E-4069-AEEE-02ACAC4AAB1F}" type="presOf" srcId="{FC001CC7-8323-4B6C-AE10-A01D86B1A94F}" destId="{CDA55C1A-706E-47E3-B7B6-BFD5DB04E2D4}" srcOrd="0" destOrd="0" presId="urn:microsoft.com/office/officeart/2016/7/layout/RepeatingBendingProcessNew"/>
    <dgm:cxn modelId="{B7444955-4D87-402B-9DAD-5EB80144342D}" srcId="{AAB5005F-A7AB-4E73-BA1B-6582493C186C}" destId="{FC001CC7-8323-4B6C-AE10-A01D86B1A94F}" srcOrd="1" destOrd="0" parTransId="{A53B6BBC-8F41-4494-ACCF-F22E1D18A0D9}" sibTransId="{9FA9C4E9-F0E6-4E0D-A14A-DABF1944EEA7}"/>
    <dgm:cxn modelId="{498BB1E1-6F93-4BD4-8A8B-90668E623C80}" type="presOf" srcId="{9FA9C4E9-F0E6-4E0D-A14A-DABF1944EEA7}" destId="{269EC184-EC12-49DE-B641-844420468FA5}" srcOrd="1" destOrd="0" presId="urn:microsoft.com/office/officeart/2016/7/layout/RepeatingBendingProcessNew"/>
    <dgm:cxn modelId="{8FCBC79D-34F9-4A8A-9CCA-A90A69C8CCE0}" type="presOf" srcId="{FB9A9603-575C-4EE5-8F08-5C8EFF4324CD}" destId="{4FE93F5F-E6DF-405D-8F1B-0BAAA2DFE1DC}" srcOrd="0" destOrd="0" presId="urn:microsoft.com/office/officeart/2016/7/layout/RepeatingBendingProcessNew"/>
    <dgm:cxn modelId="{84661FBC-104A-4A5D-B4F6-F4754C1A57A3}" type="presOf" srcId="{7C8C9AA2-C8FC-4E92-8D0F-5834CD54B499}" destId="{F8486E52-9E45-4718-95C4-1A426BDC91F3}" srcOrd="0" destOrd="0" presId="urn:microsoft.com/office/officeart/2016/7/layout/RepeatingBendingProcessNew"/>
    <dgm:cxn modelId="{7DBB0BCB-8702-4477-99D9-5C6AA9073BFC}" srcId="{AAB5005F-A7AB-4E73-BA1B-6582493C186C}" destId="{B0C7A90F-3374-4D1B-982F-356C65AD9003}" srcOrd="3" destOrd="0" parTransId="{4D69EF27-DAAA-4C58-9B26-96DCB24BA6A2}" sibTransId="{7C8C9AA2-C8FC-4E92-8D0F-5834CD54B499}"/>
    <dgm:cxn modelId="{952F4A1D-BF72-4358-9328-2578D822DEDA}" type="presOf" srcId="{9FA9C4E9-F0E6-4E0D-A14A-DABF1944EEA7}" destId="{127AF2EB-500A-4ADD-AF83-5DB13EB32CCD}" srcOrd="0" destOrd="0" presId="urn:microsoft.com/office/officeart/2016/7/layout/RepeatingBendingProcessNew"/>
    <dgm:cxn modelId="{2F26ABEF-F110-4D91-989F-9166DFD9C35E}" type="presOf" srcId="{09720F9F-C337-4DFD-B821-6DB1D7464F43}" destId="{3BF4D35E-A241-4687-A242-3239B38ADA12}" srcOrd="0" destOrd="0" presId="urn:microsoft.com/office/officeart/2016/7/layout/RepeatingBendingProcessNew"/>
    <dgm:cxn modelId="{16D8CEC9-D674-4842-AE02-B3772B71C890}" srcId="{AAB5005F-A7AB-4E73-BA1B-6582493C186C}" destId="{DC1C471E-A9EB-4688-B3B3-7EEAB0A17CDA}" srcOrd="0" destOrd="0" parTransId="{36303556-C14B-4376-A163-94ADE5870E1F}" sibTransId="{09720F9F-C337-4DFD-B821-6DB1D7464F43}"/>
    <dgm:cxn modelId="{ED676C42-F09A-4E96-BC5E-813AD389363B}" srcId="{AAB5005F-A7AB-4E73-BA1B-6582493C186C}" destId="{56AA01B7-5C82-4BC6-90EB-D19F3E1120DD}" srcOrd="2" destOrd="0" parTransId="{9D31A920-B4A7-4877-940C-2C24430121DE}" sibTransId="{77EB06BC-5195-4FF1-A796-BD2B36BDC676}"/>
    <dgm:cxn modelId="{F1B58E67-DC40-4C10-818F-03F7ACC9B48A}" type="presOf" srcId="{DC1C471E-A9EB-4688-B3B3-7EEAB0A17CDA}" destId="{86D6307F-7F36-4B09-A3FF-A1BA5739BC46}" srcOrd="0" destOrd="0" presId="urn:microsoft.com/office/officeart/2016/7/layout/RepeatingBendingProcessNew"/>
    <dgm:cxn modelId="{E67DEA7A-57B3-4E17-AA66-6FC4AA7FCEBB}" srcId="{AAB5005F-A7AB-4E73-BA1B-6582493C186C}" destId="{76BE2155-050F-4FD5-AB5D-CB26E5A19A26}" srcOrd="4" destOrd="0" parTransId="{725ED69C-8AE1-4E6A-8424-D9C75FC7B67B}" sibTransId="{5A7E3D8A-2AD9-4001-AC1A-812A43FE4305}"/>
    <dgm:cxn modelId="{41A22E00-3DA9-4795-AC88-805554FE61E2}" type="presOf" srcId="{09720F9F-C337-4DFD-B821-6DB1D7464F43}" destId="{E07A4402-7401-4207-B7A1-C1387E063F00}" srcOrd="1" destOrd="0" presId="urn:microsoft.com/office/officeart/2016/7/layout/RepeatingBendingProcessNew"/>
    <dgm:cxn modelId="{F2C2B8AE-1D74-48A8-89AE-1CB9E9695C54}" type="presOf" srcId="{AAB5005F-A7AB-4E73-BA1B-6582493C186C}" destId="{1C8A5CF4-F2FA-4CBF-8E64-A434EFD57A48}" srcOrd="0" destOrd="0" presId="urn:microsoft.com/office/officeart/2016/7/layout/RepeatingBendingProcessNew"/>
    <dgm:cxn modelId="{68CD6C9E-D3DA-452F-92E4-173648E96944}" type="presOf" srcId="{5A7E3D8A-2AD9-4001-AC1A-812A43FE4305}" destId="{1E347F10-68CB-44EA-8D47-454196C05A39}" srcOrd="0" destOrd="0" presId="urn:microsoft.com/office/officeart/2016/7/layout/RepeatingBendingProcessNew"/>
    <dgm:cxn modelId="{67F41539-0A58-4C1A-AC37-3F34ABD75AA5}" type="presOf" srcId="{B0C7A90F-3374-4D1B-982F-356C65AD9003}" destId="{CF88E964-832F-42BD-9295-FAA41B2C29AC}" srcOrd="0" destOrd="0" presId="urn:microsoft.com/office/officeart/2016/7/layout/RepeatingBendingProcessNew"/>
    <dgm:cxn modelId="{EDDD306D-E1B2-48AE-A851-57AFD25ACA71}" type="presOf" srcId="{77EB06BC-5195-4FF1-A796-BD2B36BDC676}" destId="{C628748E-F620-45E1-9077-3793C46CDB47}" srcOrd="0" destOrd="0" presId="urn:microsoft.com/office/officeart/2016/7/layout/RepeatingBendingProcessNew"/>
    <dgm:cxn modelId="{D87F3296-10FD-4ADD-830B-BCAA7194A2F2}" type="presOf" srcId="{7C8C9AA2-C8FC-4E92-8D0F-5834CD54B499}" destId="{59564FE6-7F0E-4398-AC57-16AC86674687}" srcOrd="1" destOrd="0" presId="urn:microsoft.com/office/officeart/2016/7/layout/RepeatingBendingProcessNew"/>
    <dgm:cxn modelId="{03B7F878-D80D-4175-A763-76892918770D}" type="presOf" srcId="{76BE2155-050F-4FD5-AB5D-CB26E5A19A26}" destId="{3EEC38CF-9318-4308-9DB3-924F40100D90}" srcOrd="0" destOrd="0" presId="urn:microsoft.com/office/officeart/2016/7/layout/RepeatingBendingProcessNew"/>
    <dgm:cxn modelId="{E1806ADB-6955-40E4-907E-A1306016CEBE}" type="presParOf" srcId="{1C8A5CF4-F2FA-4CBF-8E64-A434EFD57A48}" destId="{86D6307F-7F36-4B09-A3FF-A1BA5739BC46}" srcOrd="0" destOrd="0" presId="urn:microsoft.com/office/officeart/2016/7/layout/RepeatingBendingProcessNew"/>
    <dgm:cxn modelId="{E97AC6CB-F9BB-498D-93B9-356EEC2CC29F}" type="presParOf" srcId="{1C8A5CF4-F2FA-4CBF-8E64-A434EFD57A48}" destId="{3BF4D35E-A241-4687-A242-3239B38ADA12}" srcOrd="1" destOrd="0" presId="urn:microsoft.com/office/officeart/2016/7/layout/RepeatingBendingProcessNew"/>
    <dgm:cxn modelId="{EBA7D790-894F-42BE-A036-F701E4D91A9D}" type="presParOf" srcId="{3BF4D35E-A241-4687-A242-3239B38ADA12}" destId="{E07A4402-7401-4207-B7A1-C1387E063F00}" srcOrd="0" destOrd="0" presId="urn:microsoft.com/office/officeart/2016/7/layout/RepeatingBendingProcessNew"/>
    <dgm:cxn modelId="{977DD2BD-23F6-4BA2-8CDF-888774AB3240}" type="presParOf" srcId="{1C8A5CF4-F2FA-4CBF-8E64-A434EFD57A48}" destId="{CDA55C1A-706E-47E3-B7B6-BFD5DB04E2D4}" srcOrd="2" destOrd="0" presId="urn:microsoft.com/office/officeart/2016/7/layout/RepeatingBendingProcessNew"/>
    <dgm:cxn modelId="{F4D253F6-BE0F-4D36-9CC9-6962FCB582E8}" type="presParOf" srcId="{1C8A5CF4-F2FA-4CBF-8E64-A434EFD57A48}" destId="{127AF2EB-500A-4ADD-AF83-5DB13EB32CCD}" srcOrd="3" destOrd="0" presId="urn:microsoft.com/office/officeart/2016/7/layout/RepeatingBendingProcessNew"/>
    <dgm:cxn modelId="{2F68F48A-B068-41CA-B2B4-88269ACE87BD}" type="presParOf" srcId="{127AF2EB-500A-4ADD-AF83-5DB13EB32CCD}" destId="{269EC184-EC12-49DE-B641-844420468FA5}" srcOrd="0" destOrd="0" presId="urn:microsoft.com/office/officeart/2016/7/layout/RepeatingBendingProcessNew"/>
    <dgm:cxn modelId="{A543F023-010C-45EA-A75A-71206CB77732}" type="presParOf" srcId="{1C8A5CF4-F2FA-4CBF-8E64-A434EFD57A48}" destId="{42E6EC26-4B7A-4085-8555-9EEF580602C3}" srcOrd="4" destOrd="0" presId="urn:microsoft.com/office/officeart/2016/7/layout/RepeatingBendingProcessNew"/>
    <dgm:cxn modelId="{81D8EDE4-8000-46D1-91E2-C12D58EBBA8A}" type="presParOf" srcId="{1C8A5CF4-F2FA-4CBF-8E64-A434EFD57A48}" destId="{C628748E-F620-45E1-9077-3793C46CDB47}" srcOrd="5" destOrd="0" presId="urn:microsoft.com/office/officeart/2016/7/layout/RepeatingBendingProcessNew"/>
    <dgm:cxn modelId="{C8506B37-8787-4E0F-B704-E432F6B40EB3}" type="presParOf" srcId="{C628748E-F620-45E1-9077-3793C46CDB47}" destId="{CAB9C66D-66C2-4BD0-9BE3-0DC9E4A11478}" srcOrd="0" destOrd="0" presId="urn:microsoft.com/office/officeart/2016/7/layout/RepeatingBendingProcessNew"/>
    <dgm:cxn modelId="{DC55B45C-A6F1-41C9-A995-1A65742604FD}" type="presParOf" srcId="{1C8A5CF4-F2FA-4CBF-8E64-A434EFD57A48}" destId="{CF88E964-832F-42BD-9295-FAA41B2C29AC}" srcOrd="6" destOrd="0" presId="urn:microsoft.com/office/officeart/2016/7/layout/RepeatingBendingProcessNew"/>
    <dgm:cxn modelId="{1C10FF38-8A66-4EA6-B873-9F4CEE68F3DB}" type="presParOf" srcId="{1C8A5CF4-F2FA-4CBF-8E64-A434EFD57A48}" destId="{F8486E52-9E45-4718-95C4-1A426BDC91F3}" srcOrd="7" destOrd="0" presId="urn:microsoft.com/office/officeart/2016/7/layout/RepeatingBendingProcessNew"/>
    <dgm:cxn modelId="{FF5B87D4-5847-4DFC-AD1F-F08020CE0F52}" type="presParOf" srcId="{F8486E52-9E45-4718-95C4-1A426BDC91F3}" destId="{59564FE6-7F0E-4398-AC57-16AC86674687}" srcOrd="0" destOrd="0" presId="urn:microsoft.com/office/officeart/2016/7/layout/RepeatingBendingProcessNew"/>
    <dgm:cxn modelId="{F4A5406B-C0DD-4A47-ABF5-9A809C8AAE9C}" type="presParOf" srcId="{1C8A5CF4-F2FA-4CBF-8E64-A434EFD57A48}" destId="{3EEC38CF-9318-4308-9DB3-924F40100D90}" srcOrd="8" destOrd="0" presId="urn:microsoft.com/office/officeart/2016/7/layout/RepeatingBendingProcessNew"/>
    <dgm:cxn modelId="{1B13FA97-245D-4F81-AE54-D37D15A0AAEF}" type="presParOf" srcId="{1C8A5CF4-F2FA-4CBF-8E64-A434EFD57A48}" destId="{1E347F10-68CB-44EA-8D47-454196C05A39}" srcOrd="9" destOrd="0" presId="urn:microsoft.com/office/officeart/2016/7/layout/RepeatingBendingProcessNew"/>
    <dgm:cxn modelId="{D66780A9-1B7C-4C18-A8D6-F15A5CF38D2A}" type="presParOf" srcId="{1E347F10-68CB-44EA-8D47-454196C05A39}" destId="{5F66799D-B148-40E4-A01F-23BD3924B17E}" srcOrd="0" destOrd="0" presId="urn:microsoft.com/office/officeart/2016/7/layout/RepeatingBendingProcessNew"/>
    <dgm:cxn modelId="{1866DCFB-5CDD-4629-AD36-9293B43FF53C}" type="presParOf" srcId="{1C8A5CF4-F2FA-4CBF-8E64-A434EFD57A48}" destId="{4FE93F5F-E6DF-405D-8F1B-0BAAA2DFE1D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4AE6C-4D48-4DCA-ABE0-DA95FB0045A9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7182CF6-244E-4962-B06C-E337877FA9F4}">
      <dgm:prSet/>
      <dgm:spPr/>
      <dgm:t>
        <a:bodyPr/>
        <a:lstStyle/>
        <a:p>
          <a:r>
            <a:rPr lang="tr-TR"/>
            <a:t>Karar tamamen senin bunu değerlendirmene bağlı.</a:t>
          </a:r>
          <a:endParaRPr lang="en-US"/>
        </a:p>
      </dgm:t>
    </dgm:pt>
    <dgm:pt modelId="{EE6278B3-4B42-4796-8DA9-BC8C6A18748E}" type="parTrans" cxnId="{BABC83A3-6C2D-4E17-8A26-EC459957F811}">
      <dgm:prSet/>
      <dgm:spPr/>
      <dgm:t>
        <a:bodyPr/>
        <a:lstStyle/>
        <a:p>
          <a:endParaRPr lang="en-US"/>
        </a:p>
      </dgm:t>
    </dgm:pt>
    <dgm:pt modelId="{93B1BDC7-9E77-45D8-8EAB-57E081F1CF73}" type="sibTrans" cxnId="{BABC83A3-6C2D-4E17-8A26-EC459957F811}">
      <dgm:prSet/>
      <dgm:spPr/>
      <dgm:t>
        <a:bodyPr/>
        <a:lstStyle/>
        <a:p>
          <a:endParaRPr lang="en-US"/>
        </a:p>
      </dgm:t>
    </dgm:pt>
    <dgm:pt modelId="{F20DD3B6-06D8-45B0-B939-1345F15BD4D2}">
      <dgm:prSet/>
      <dgm:spPr/>
      <dgm:t>
        <a:bodyPr/>
        <a:lstStyle/>
        <a:p>
          <a:r>
            <a:rPr lang="tr-TR"/>
            <a:t>Hemen başlasan neler yapabilirsin bir bilsen</a:t>
          </a:r>
          <a:endParaRPr lang="en-US"/>
        </a:p>
      </dgm:t>
    </dgm:pt>
    <dgm:pt modelId="{300B0BDA-ED5A-4079-A84E-565C08F21735}" type="parTrans" cxnId="{B7ECCB40-BFC1-418A-9AE5-57B02051D83F}">
      <dgm:prSet/>
      <dgm:spPr/>
      <dgm:t>
        <a:bodyPr/>
        <a:lstStyle/>
        <a:p>
          <a:endParaRPr lang="en-US"/>
        </a:p>
      </dgm:t>
    </dgm:pt>
    <dgm:pt modelId="{672439A8-8A03-40C9-8A7C-ADEDA3710201}" type="sibTrans" cxnId="{B7ECCB40-BFC1-418A-9AE5-57B02051D83F}">
      <dgm:prSet/>
      <dgm:spPr/>
      <dgm:t>
        <a:bodyPr/>
        <a:lstStyle/>
        <a:p>
          <a:endParaRPr lang="en-US"/>
        </a:p>
      </dgm:t>
    </dgm:pt>
    <dgm:pt modelId="{715DAC77-939A-41DD-AD1C-145A82375933}">
      <dgm:prSet/>
      <dgm:spPr/>
      <dgm:t>
        <a:bodyPr/>
        <a:lstStyle/>
        <a:p>
          <a:r>
            <a:rPr lang="tr-TR" dirty="0"/>
            <a:t>Başlamak için ŞİMDİ DOĞRU ZAMAN</a:t>
          </a:r>
          <a:endParaRPr lang="en-US" dirty="0"/>
        </a:p>
      </dgm:t>
    </dgm:pt>
    <dgm:pt modelId="{F8F2EC6C-CDFF-4108-8F9B-209CB206F9F4}" type="parTrans" cxnId="{5EBE48B1-416B-41FF-AB48-672AEB327783}">
      <dgm:prSet/>
      <dgm:spPr/>
      <dgm:t>
        <a:bodyPr/>
        <a:lstStyle/>
        <a:p>
          <a:endParaRPr lang="en-US"/>
        </a:p>
      </dgm:t>
    </dgm:pt>
    <dgm:pt modelId="{13EE15B5-BDAC-4B8E-B141-F3949D740990}" type="sibTrans" cxnId="{5EBE48B1-416B-41FF-AB48-672AEB327783}">
      <dgm:prSet/>
      <dgm:spPr/>
      <dgm:t>
        <a:bodyPr/>
        <a:lstStyle/>
        <a:p>
          <a:endParaRPr lang="en-US"/>
        </a:p>
      </dgm:t>
    </dgm:pt>
    <dgm:pt modelId="{8C1E2501-6A0B-4268-89DB-511B55436EAA}">
      <dgm:prSet/>
      <dgm:spPr/>
      <dgm:t>
        <a:bodyPr/>
        <a:lstStyle/>
        <a:p>
          <a:r>
            <a:rPr lang="tr-TR"/>
            <a:t>Haydi ne duruyorsun hazırlık yapmaya başla</a:t>
          </a:r>
          <a:endParaRPr lang="en-US"/>
        </a:p>
      </dgm:t>
    </dgm:pt>
    <dgm:pt modelId="{9B1C68BE-7A30-4B8A-B9A0-63ACDB57CA3B}" type="parTrans" cxnId="{C361982A-DFFA-4AEB-824D-C3DEC25252C2}">
      <dgm:prSet/>
      <dgm:spPr/>
      <dgm:t>
        <a:bodyPr/>
        <a:lstStyle/>
        <a:p>
          <a:endParaRPr lang="en-US"/>
        </a:p>
      </dgm:t>
    </dgm:pt>
    <dgm:pt modelId="{C408CEEE-7184-43DB-979F-B6AC4A98599E}" type="sibTrans" cxnId="{C361982A-DFFA-4AEB-824D-C3DEC25252C2}">
      <dgm:prSet/>
      <dgm:spPr/>
      <dgm:t>
        <a:bodyPr/>
        <a:lstStyle/>
        <a:p>
          <a:endParaRPr lang="en-US"/>
        </a:p>
      </dgm:t>
    </dgm:pt>
    <dgm:pt modelId="{7AC8ABEA-FA69-479B-82DD-E82EB669F591}" type="pres">
      <dgm:prSet presAssocID="{6724AE6C-4D48-4DCA-ABE0-DA95FB0045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280842-DF98-4AC0-8906-3CA2CEC44142}" type="pres">
      <dgm:prSet presAssocID="{E7182CF6-244E-4962-B06C-E337877FA9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6DEC2C-80B1-4A87-AD01-C49F9D26A66F}" type="pres">
      <dgm:prSet presAssocID="{93B1BDC7-9E77-45D8-8EAB-57E081F1CF73}" presName="sibTrans" presStyleLbl="sibTrans2D1" presStyleIdx="0" presStyleCnt="3"/>
      <dgm:spPr/>
      <dgm:t>
        <a:bodyPr/>
        <a:lstStyle/>
        <a:p>
          <a:endParaRPr lang="tr-TR"/>
        </a:p>
      </dgm:t>
    </dgm:pt>
    <dgm:pt modelId="{57973ADB-EFB8-4698-95B9-9DD92B702AFF}" type="pres">
      <dgm:prSet presAssocID="{93B1BDC7-9E77-45D8-8EAB-57E081F1CF73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F38A7C8C-2A71-49C6-AFC2-0D9898BBA181}" type="pres">
      <dgm:prSet presAssocID="{F20DD3B6-06D8-45B0-B939-1345F15BD4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18E415-5ADA-4B3C-A5E0-F2E6F2D27114}" type="pres">
      <dgm:prSet presAssocID="{672439A8-8A03-40C9-8A7C-ADEDA3710201}" presName="sibTrans" presStyleLbl="sibTrans2D1" presStyleIdx="1" presStyleCnt="3"/>
      <dgm:spPr/>
      <dgm:t>
        <a:bodyPr/>
        <a:lstStyle/>
        <a:p>
          <a:endParaRPr lang="tr-TR"/>
        </a:p>
      </dgm:t>
    </dgm:pt>
    <dgm:pt modelId="{18D26AF1-5B2B-456C-8367-BE1FDCE2AB17}" type="pres">
      <dgm:prSet presAssocID="{672439A8-8A03-40C9-8A7C-ADEDA3710201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6FA69742-ABD4-4F19-94F9-0B6B9E122010}" type="pres">
      <dgm:prSet presAssocID="{715DAC77-939A-41DD-AD1C-145A823759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1E1653-4AC5-464E-A950-923547EE94F9}" type="pres">
      <dgm:prSet presAssocID="{13EE15B5-BDAC-4B8E-B141-F3949D740990}" presName="sibTrans" presStyleLbl="sibTrans2D1" presStyleIdx="2" presStyleCnt="3"/>
      <dgm:spPr/>
      <dgm:t>
        <a:bodyPr/>
        <a:lstStyle/>
        <a:p>
          <a:endParaRPr lang="tr-TR"/>
        </a:p>
      </dgm:t>
    </dgm:pt>
    <dgm:pt modelId="{B039AD8A-C498-426E-8A6E-596DBD615CBD}" type="pres">
      <dgm:prSet presAssocID="{13EE15B5-BDAC-4B8E-B141-F3949D740990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C4D1F06B-232E-4989-966F-89E892386FE0}" type="pres">
      <dgm:prSet presAssocID="{8C1E2501-6A0B-4268-89DB-511B55436E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38525D-2AC6-432D-B513-DD9A77C7A9ED}" type="presOf" srcId="{13EE15B5-BDAC-4B8E-B141-F3949D740990}" destId="{AB1E1653-4AC5-464E-A950-923547EE94F9}" srcOrd="0" destOrd="0" presId="urn:microsoft.com/office/officeart/2005/8/layout/process5"/>
    <dgm:cxn modelId="{13145F51-15D4-40B2-AE2F-25A8125DF2AF}" type="presOf" srcId="{E7182CF6-244E-4962-B06C-E337877FA9F4}" destId="{60280842-DF98-4AC0-8906-3CA2CEC44142}" srcOrd="0" destOrd="0" presId="urn:microsoft.com/office/officeart/2005/8/layout/process5"/>
    <dgm:cxn modelId="{BABC83A3-6C2D-4E17-8A26-EC459957F811}" srcId="{6724AE6C-4D48-4DCA-ABE0-DA95FB0045A9}" destId="{E7182CF6-244E-4962-B06C-E337877FA9F4}" srcOrd="0" destOrd="0" parTransId="{EE6278B3-4B42-4796-8DA9-BC8C6A18748E}" sibTransId="{93B1BDC7-9E77-45D8-8EAB-57E081F1CF73}"/>
    <dgm:cxn modelId="{EA58CE1A-CCE9-435F-B1F0-C064E6208E16}" type="presOf" srcId="{13EE15B5-BDAC-4B8E-B141-F3949D740990}" destId="{B039AD8A-C498-426E-8A6E-596DBD615CBD}" srcOrd="1" destOrd="0" presId="urn:microsoft.com/office/officeart/2005/8/layout/process5"/>
    <dgm:cxn modelId="{8ADC2E03-8534-4733-8325-1877A6EBE49B}" type="presOf" srcId="{715DAC77-939A-41DD-AD1C-145A82375933}" destId="{6FA69742-ABD4-4F19-94F9-0B6B9E122010}" srcOrd="0" destOrd="0" presId="urn:microsoft.com/office/officeart/2005/8/layout/process5"/>
    <dgm:cxn modelId="{B7ECCB40-BFC1-418A-9AE5-57B02051D83F}" srcId="{6724AE6C-4D48-4DCA-ABE0-DA95FB0045A9}" destId="{F20DD3B6-06D8-45B0-B939-1345F15BD4D2}" srcOrd="1" destOrd="0" parTransId="{300B0BDA-ED5A-4079-A84E-565C08F21735}" sibTransId="{672439A8-8A03-40C9-8A7C-ADEDA3710201}"/>
    <dgm:cxn modelId="{C361982A-DFFA-4AEB-824D-C3DEC25252C2}" srcId="{6724AE6C-4D48-4DCA-ABE0-DA95FB0045A9}" destId="{8C1E2501-6A0B-4268-89DB-511B55436EAA}" srcOrd="3" destOrd="0" parTransId="{9B1C68BE-7A30-4B8A-B9A0-63ACDB57CA3B}" sibTransId="{C408CEEE-7184-43DB-979F-B6AC4A98599E}"/>
    <dgm:cxn modelId="{A728383D-DF7A-4D9D-9FF9-2D4D5FE62F87}" type="presOf" srcId="{93B1BDC7-9E77-45D8-8EAB-57E081F1CF73}" destId="{57973ADB-EFB8-4698-95B9-9DD92B702AFF}" srcOrd="1" destOrd="0" presId="urn:microsoft.com/office/officeart/2005/8/layout/process5"/>
    <dgm:cxn modelId="{06C10030-4659-47BC-BF96-56488571C8D0}" type="presOf" srcId="{93B1BDC7-9E77-45D8-8EAB-57E081F1CF73}" destId="{B36DEC2C-80B1-4A87-AD01-C49F9D26A66F}" srcOrd="0" destOrd="0" presId="urn:microsoft.com/office/officeart/2005/8/layout/process5"/>
    <dgm:cxn modelId="{DEE7DD5A-F64E-44A7-81D4-BC7EAFDE9071}" type="presOf" srcId="{8C1E2501-6A0B-4268-89DB-511B55436EAA}" destId="{C4D1F06B-232E-4989-966F-89E892386FE0}" srcOrd="0" destOrd="0" presId="urn:microsoft.com/office/officeart/2005/8/layout/process5"/>
    <dgm:cxn modelId="{5EBE48B1-416B-41FF-AB48-672AEB327783}" srcId="{6724AE6C-4D48-4DCA-ABE0-DA95FB0045A9}" destId="{715DAC77-939A-41DD-AD1C-145A82375933}" srcOrd="2" destOrd="0" parTransId="{F8F2EC6C-CDFF-4108-8F9B-209CB206F9F4}" sibTransId="{13EE15B5-BDAC-4B8E-B141-F3949D740990}"/>
    <dgm:cxn modelId="{4563088B-CEFB-4230-993B-0DBFA5B99B80}" type="presOf" srcId="{F20DD3B6-06D8-45B0-B939-1345F15BD4D2}" destId="{F38A7C8C-2A71-49C6-AFC2-0D9898BBA181}" srcOrd="0" destOrd="0" presId="urn:microsoft.com/office/officeart/2005/8/layout/process5"/>
    <dgm:cxn modelId="{6723F8E4-7518-49F9-9189-9E088F856978}" type="presOf" srcId="{6724AE6C-4D48-4DCA-ABE0-DA95FB0045A9}" destId="{7AC8ABEA-FA69-479B-82DD-E82EB669F591}" srcOrd="0" destOrd="0" presId="urn:microsoft.com/office/officeart/2005/8/layout/process5"/>
    <dgm:cxn modelId="{D81D64CE-7CF9-45A0-AB82-B09E195EBA04}" type="presOf" srcId="{672439A8-8A03-40C9-8A7C-ADEDA3710201}" destId="{6918E415-5ADA-4B3C-A5E0-F2E6F2D27114}" srcOrd="0" destOrd="0" presId="urn:microsoft.com/office/officeart/2005/8/layout/process5"/>
    <dgm:cxn modelId="{6CDE997B-4A5C-4FA1-9841-F8593EA01479}" type="presOf" srcId="{672439A8-8A03-40C9-8A7C-ADEDA3710201}" destId="{18D26AF1-5B2B-456C-8367-BE1FDCE2AB17}" srcOrd="1" destOrd="0" presId="urn:microsoft.com/office/officeart/2005/8/layout/process5"/>
    <dgm:cxn modelId="{58CA6916-781F-4AEC-8347-C697F407B8B3}" type="presParOf" srcId="{7AC8ABEA-FA69-479B-82DD-E82EB669F591}" destId="{60280842-DF98-4AC0-8906-3CA2CEC44142}" srcOrd="0" destOrd="0" presId="urn:microsoft.com/office/officeart/2005/8/layout/process5"/>
    <dgm:cxn modelId="{076CD214-195D-4DA5-8EC0-8D9F9FFA12E3}" type="presParOf" srcId="{7AC8ABEA-FA69-479B-82DD-E82EB669F591}" destId="{B36DEC2C-80B1-4A87-AD01-C49F9D26A66F}" srcOrd="1" destOrd="0" presId="urn:microsoft.com/office/officeart/2005/8/layout/process5"/>
    <dgm:cxn modelId="{70655B71-5EA3-44F6-9C4C-149B2D6EE713}" type="presParOf" srcId="{B36DEC2C-80B1-4A87-AD01-C49F9D26A66F}" destId="{57973ADB-EFB8-4698-95B9-9DD92B702AFF}" srcOrd="0" destOrd="0" presId="urn:microsoft.com/office/officeart/2005/8/layout/process5"/>
    <dgm:cxn modelId="{3E80E481-19CC-46C4-8086-831D90B8266A}" type="presParOf" srcId="{7AC8ABEA-FA69-479B-82DD-E82EB669F591}" destId="{F38A7C8C-2A71-49C6-AFC2-0D9898BBA181}" srcOrd="2" destOrd="0" presId="urn:microsoft.com/office/officeart/2005/8/layout/process5"/>
    <dgm:cxn modelId="{F93D2A68-E669-4AA0-9991-810BCBEB99EA}" type="presParOf" srcId="{7AC8ABEA-FA69-479B-82DD-E82EB669F591}" destId="{6918E415-5ADA-4B3C-A5E0-F2E6F2D27114}" srcOrd="3" destOrd="0" presId="urn:microsoft.com/office/officeart/2005/8/layout/process5"/>
    <dgm:cxn modelId="{56708928-FDE6-4124-BB8B-44B2634230BF}" type="presParOf" srcId="{6918E415-5ADA-4B3C-A5E0-F2E6F2D27114}" destId="{18D26AF1-5B2B-456C-8367-BE1FDCE2AB17}" srcOrd="0" destOrd="0" presId="urn:microsoft.com/office/officeart/2005/8/layout/process5"/>
    <dgm:cxn modelId="{D44D2C88-A2E1-4DE2-829C-E97F13CAA94E}" type="presParOf" srcId="{7AC8ABEA-FA69-479B-82DD-E82EB669F591}" destId="{6FA69742-ABD4-4F19-94F9-0B6B9E122010}" srcOrd="4" destOrd="0" presId="urn:microsoft.com/office/officeart/2005/8/layout/process5"/>
    <dgm:cxn modelId="{26CF47DE-8A1E-4892-BA24-F7A57D7D5C2B}" type="presParOf" srcId="{7AC8ABEA-FA69-479B-82DD-E82EB669F591}" destId="{AB1E1653-4AC5-464E-A950-923547EE94F9}" srcOrd="5" destOrd="0" presId="urn:microsoft.com/office/officeart/2005/8/layout/process5"/>
    <dgm:cxn modelId="{58B48CAE-6AC6-489E-937D-7164F45D0E48}" type="presParOf" srcId="{AB1E1653-4AC5-464E-A950-923547EE94F9}" destId="{B039AD8A-C498-426E-8A6E-596DBD615CBD}" srcOrd="0" destOrd="0" presId="urn:microsoft.com/office/officeart/2005/8/layout/process5"/>
    <dgm:cxn modelId="{D9BD3473-04FF-485E-A7B2-7A9ABABB86A6}" type="presParOf" srcId="{7AC8ABEA-FA69-479B-82DD-E82EB669F591}" destId="{C4D1F06B-232E-4989-966F-89E892386FE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F84AC-7C7D-4B56-A4C8-8A94D1563D6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3_2" csCatId="accent3" phldr="1"/>
      <dgm:spPr/>
      <dgm:t>
        <a:bodyPr/>
        <a:lstStyle/>
        <a:p>
          <a:endParaRPr lang="en-US"/>
        </a:p>
      </dgm:t>
    </dgm:pt>
    <dgm:pt modelId="{F3E38154-FDA0-46FB-AABE-BB3B19E50A3C}">
      <dgm:prSet/>
      <dgm:spPr/>
      <dgm:t>
        <a:bodyPr/>
        <a:lstStyle/>
        <a:p>
          <a:pPr>
            <a:defRPr cap="all"/>
          </a:pPr>
          <a:r>
            <a:rPr lang="tr-TR"/>
            <a:t>UYGULANABİLİR BİR PLAN</a:t>
          </a:r>
          <a:endParaRPr lang="en-US"/>
        </a:p>
      </dgm:t>
    </dgm:pt>
    <dgm:pt modelId="{80359596-F882-4148-BB00-ADC90DA86A6B}" type="parTrans" cxnId="{12D34DDA-D8A3-4697-B9EF-F5D2CB46AD89}">
      <dgm:prSet/>
      <dgm:spPr/>
      <dgm:t>
        <a:bodyPr/>
        <a:lstStyle/>
        <a:p>
          <a:endParaRPr lang="en-US"/>
        </a:p>
      </dgm:t>
    </dgm:pt>
    <dgm:pt modelId="{F539A4DD-6F91-4F46-B4A3-B2E2B4909B69}" type="sibTrans" cxnId="{12D34DDA-D8A3-4697-B9EF-F5D2CB46AD89}">
      <dgm:prSet/>
      <dgm:spPr/>
      <dgm:t>
        <a:bodyPr/>
        <a:lstStyle/>
        <a:p>
          <a:endParaRPr lang="en-US"/>
        </a:p>
      </dgm:t>
    </dgm:pt>
    <dgm:pt modelId="{E450F550-E43F-4581-8F14-6D88D82FE54B}">
      <dgm:prSet/>
      <dgm:spPr/>
      <dgm:t>
        <a:bodyPr/>
        <a:lstStyle/>
        <a:p>
          <a:pPr>
            <a:defRPr cap="all"/>
          </a:pPr>
          <a:r>
            <a:rPr lang="tr-TR"/>
            <a:t>SÜREKLİLİK – AZİM VE İRADE</a:t>
          </a:r>
          <a:endParaRPr lang="en-US"/>
        </a:p>
      </dgm:t>
    </dgm:pt>
    <dgm:pt modelId="{015C39C1-375E-464F-808D-DAB89878A1A6}" type="parTrans" cxnId="{843342D6-B685-4DB8-8A44-D8AF541558A4}">
      <dgm:prSet/>
      <dgm:spPr/>
      <dgm:t>
        <a:bodyPr/>
        <a:lstStyle/>
        <a:p>
          <a:endParaRPr lang="en-US"/>
        </a:p>
      </dgm:t>
    </dgm:pt>
    <dgm:pt modelId="{E2ED74F5-1ABD-4B8F-887B-804A0EC9F58E}" type="sibTrans" cxnId="{843342D6-B685-4DB8-8A44-D8AF541558A4}">
      <dgm:prSet/>
      <dgm:spPr/>
      <dgm:t>
        <a:bodyPr/>
        <a:lstStyle/>
        <a:p>
          <a:endParaRPr lang="en-US"/>
        </a:p>
      </dgm:t>
    </dgm:pt>
    <dgm:pt modelId="{593AA956-5923-44B9-A37A-B7472F5415CA}">
      <dgm:prSet/>
      <dgm:spPr/>
      <dgm:t>
        <a:bodyPr/>
        <a:lstStyle/>
        <a:p>
          <a:pPr>
            <a:defRPr cap="all"/>
          </a:pPr>
          <a:r>
            <a:rPr lang="tr-TR"/>
            <a:t>İSTENİLEN SONUÇLAR</a:t>
          </a:r>
          <a:endParaRPr lang="en-US"/>
        </a:p>
      </dgm:t>
    </dgm:pt>
    <dgm:pt modelId="{5897CBDC-CE80-4153-A961-A41149B3DAB1}" type="parTrans" cxnId="{DF27EEFB-75CA-4A33-B9D0-B763A2B7BE38}">
      <dgm:prSet/>
      <dgm:spPr/>
      <dgm:t>
        <a:bodyPr/>
        <a:lstStyle/>
        <a:p>
          <a:endParaRPr lang="en-US"/>
        </a:p>
      </dgm:t>
    </dgm:pt>
    <dgm:pt modelId="{C30680D1-DD2E-415A-BB5F-29C0884E0D1C}" type="sibTrans" cxnId="{DF27EEFB-75CA-4A33-B9D0-B763A2B7BE38}">
      <dgm:prSet/>
      <dgm:spPr/>
      <dgm:t>
        <a:bodyPr/>
        <a:lstStyle/>
        <a:p>
          <a:endParaRPr lang="en-US"/>
        </a:p>
      </dgm:t>
    </dgm:pt>
    <dgm:pt modelId="{1E576C07-553D-469B-A0F5-8490B4261635}" type="pres">
      <dgm:prSet presAssocID="{FD2F84AC-7C7D-4B56-A4C8-8A94D1563D6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14E104-3FE2-4FF2-9AAE-58C2ACA96790}" type="pres">
      <dgm:prSet presAssocID="{F3E38154-FDA0-46FB-AABE-BB3B19E50A3C}" presName="compNode" presStyleCnt="0"/>
      <dgm:spPr/>
    </dgm:pt>
    <dgm:pt modelId="{F0A2F39C-C295-4B44-BD2A-7A801CD6D5E4}" type="pres">
      <dgm:prSet presAssocID="{F3E38154-FDA0-46FB-AABE-BB3B19E50A3C}" presName="iconBgRect" presStyleLbl="bgShp" presStyleIdx="0" presStyleCnt="3"/>
      <dgm:spPr/>
    </dgm:pt>
    <dgm:pt modelId="{4C7DF01B-3D39-45C9-9849-E39523140FD7}" type="pres">
      <dgm:prSet presAssocID="{F3E38154-FDA0-46FB-AABE-BB3B19E50A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onthly calendar"/>
        </a:ext>
      </dgm:extLst>
    </dgm:pt>
    <dgm:pt modelId="{1FE53FE8-909E-4C42-9BF4-EA83528B3C96}" type="pres">
      <dgm:prSet presAssocID="{F3E38154-FDA0-46FB-AABE-BB3B19E50A3C}" presName="spaceRect" presStyleCnt="0"/>
      <dgm:spPr/>
    </dgm:pt>
    <dgm:pt modelId="{2BB8691F-B9AB-4D4C-9523-A227A2DACA43}" type="pres">
      <dgm:prSet presAssocID="{F3E38154-FDA0-46FB-AABE-BB3B19E50A3C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2123CC8-87D3-4C1E-98D6-27A07A93932A}" type="pres">
      <dgm:prSet presAssocID="{F539A4DD-6F91-4F46-B4A3-B2E2B4909B69}" presName="sibTrans" presStyleCnt="0"/>
      <dgm:spPr/>
    </dgm:pt>
    <dgm:pt modelId="{0534BD00-AFB7-47C8-90F8-5B325E788AE0}" type="pres">
      <dgm:prSet presAssocID="{E450F550-E43F-4581-8F14-6D88D82FE54B}" presName="compNode" presStyleCnt="0"/>
      <dgm:spPr/>
    </dgm:pt>
    <dgm:pt modelId="{38DB3767-6AB8-427A-B112-789E6541C9C5}" type="pres">
      <dgm:prSet presAssocID="{E450F550-E43F-4581-8F14-6D88D82FE54B}" presName="iconBgRect" presStyleLbl="bgShp" presStyleIdx="1" presStyleCnt="3"/>
      <dgm:spPr/>
    </dgm:pt>
    <dgm:pt modelId="{532D60D8-E192-4559-875E-9DD564E082C4}" type="pres">
      <dgm:prSet presAssocID="{E450F550-E43F-4581-8F14-6D88D82FE5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umbbell"/>
        </a:ext>
      </dgm:extLst>
    </dgm:pt>
    <dgm:pt modelId="{4A3FDA58-13BE-4E2D-AA28-71AE12A98DAF}" type="pres">
      <dgm:prSet presAssocID="{E450F550-E43F-4581-8F14-6D88D82FE54B}" presName="spaceRect" presStyleCnt="0"/>
      <dgm:spPr/>
    </dgm:pt>
    <dgm:pt modelId="{0B9016D4-831F-4A39-9AAB-9E94E6F82FF1}" type="pres">
      <dgm:prSet presAssocID="{E450F550-E43F-4581-8F14-6D88D82FE54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3FF2120-2800-4B48-A087-FA8428201EFD}" type="pres">
      <dgm:prSet presAssocID="{E2ED74F5-1ABD-4B8F-887B-804A0EC9F58E}" presName="sibTrans" presStyleCnt="0"/>
      <dgm:spPr/>
    </dgm:pt>
    <dgm:pt modelId="{796C4F9D-C1E4-4A46-9425-9FC9704B5412}" type="pres">
      <dgm:prSet presAssocID="{593AA956-5923-44B9-A37A-B7472F5415CA}" presName="compNode" presStyleCnt="0"/>
      <dgm:spPr/>
    </dgm:pt>
    <dgm:pt modelId="{1D93D0B6-0700-4CC5-9E1B-AC01C5FD166B}" type="pres">
      <dgm:prSet presAssocID="{593AA956-5923-44B9-A37A-B7472F5415CA}" presName="iconBgRect" presStyleLbl="bgShp" presStyleIdx="2" presStyleCnt="3"/>
      <dgm:spPr/>
    </dgm:pt>
    <dgm:pt modelId="{0811DBC0-F5B8-4D9C-B0BB-183E358B5518}" type="pres">
      <dgm:prSet presAssocID="{593AA956-5923-44B9-A37A-B7472F5415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Upward trend"/>
        </a:ext>
      </dgm:extLst>
    </dgm:pt>
    <dgm:pt modelId="{0A4FA6D8-8E9E-4E75-B0D7-C1A9A6ED411A}" type="pres">
      <dgm:prSet presAssocID="{593AA956-5923-44B9-A37A-B7472F5415CA}" presName="spaceRect" presStyleCnt="0"/>
      <dgm:spPr/>
    </dgm:pt>
    <dgm:pt modelId="{3046946E-93EC-4AF7-88A8-809707650562}" type="pres">
      <dgm:prSet presAssocID="{593AA956-5923-44B9-A37A-B7472F5415C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27EEFB-75CA-4A33-B9D0-B763A2B7BE38}" srcId="{FD2F84AC-7C7D-4B56-A4C8-8A94D1563D61}" destId="{593AA956-5923-44B9-A37A-B7472F5415CA}" srcOrd="2" destOrd="0" parTransId="{5897CBDC-CE80-4153-A961-A41149B3DAB1}" sibTransId="{C30680D1-DD2E-415A-BB5F-29C0884E0D1C}"/>
    <dgm:cxn modelId="{4BC17D77-4140-406B-896A-FC79B468D289}" type="presOf" srcId="{F3E38154-FDA0-46FB-AABE-BB3B19E50A3C}" destId="{2BB8691F-B9AB-4D4C-9523-A227A2DACA43}" srcOrd="0" destOrd="0" presId="urn:microsoft.com/office/officeart/2018/5/layout/IconCircleLabelList"/>
    <dgm:cxn modelId="{12D34DDA-D8A3-4697-B9EF-F5D2CB46AD89}" srcId="{FD2F84AC-7C7D-4B56-A4C8-8A94D1563D61}" destId="{F3E38154-FDA0-46FB-AABE-BB3B19E50A3C}" srcOrd="0" destOrd="0" parTransId="{80359596-F882-4148-BB00-ADC90DA86A6B}" sibTransId="{F539A4DD-6F91-4F46-B4A3-B2E2B4909B69}"/>
    <dgm:cxn modelId="{A88F0092-D8FD-4378-808E-22E9D8C1FC42}" type="presOf" srcId="{E450F550-E43F-4581-8F14-6D88D82FE54B}" destId="{0B9016D4-831F-4A39-9AAB-9E94E6F82FF1}" srcOrd="0" destOrd="0" presId="urn:microsoft.com/office/officeart/2018/5/layout/IconCircleLabelList"/>
    <dgm:cxn modelId="{5B967A1C-D9C5-45AE-8A22-01A8B7E59DC4}" type="presOf" srcId="{FD2F84AC-7C7D-4B56-A4C8-8A94D1563D61}" destId="{1E576C07-553D-469B-A0F5-8490B4261635}" srcOrd="0" destOrd="0" presId="urn:microsoft.com/office/officeart/2018/5/layout/IconCircleLabelList"/>
    <dgm:cxn modelId="{843342D6-B685-4DB8-8A44-D8AF541558A4}" srcId="{FD2F84AC-7C7D-4B56-A4C8-8A94D1563D61}" destId="{E450F550-E43F-4581-8F14-6D88D82FE54B}" srcOrd="1" destOrd="0" parTransId="{015C39C1-375E-464F-808D-DAB89878A1A6}" sibTransId="{E2ED74F5-1ABD-4B8F-887B-804A0EC9F58E}"/>
    <dgm:cxn modelId="{643AC7FB-2AFD-4FEE-B363-8B06C46D56B4}" type="presOf" srcId="{593AA956-5923-44B9-A37A-B7472F5415CA}" destId="{3046946E-93EC-4AF7-88A8-809707650562}" srcOrd="0" destOrd="0" presId="urn:microsoft.com/office/officeart/2018/5/layout/IconCircleLabelList"/>
    <dgm:cxn modelId="{503F63DE-00E7-4E83-9B12-B7D036EC8F19}" type="presParOf" srcId="{1E576C07-553D-469B-A0F5-8490B4261635}" destId="{8014E104-3FE2-4FF2-9AAE-58C2ACA96790}" srcOrd="0" destOrd="0" presId="urn:microsoft.com/office/officeart/2018/5/layout/IconCircleLabelList"/>
    <dgm:cxn modelId="{F1085F4D-0BC7-4D05-94C6-198AAEA85A07}" type="presParOf" srcId="{8014E104-3FE2-4FF2-9AAE-58C2ACA96790}" destId="{F0A2F39C-C295-4B44-BD2A-7A801CD6D5E4}" srcOrd="0" destOrd="0" presId="urn:microsoft.com/office/officeart/2018/5/layout/IconCircleLabelList"/>
    <dgm:cxn modelId="{F7EC5F07-3EF7-48D4-BB94-CE093A55B08C}" type="presParOf" srcId="{8014E104-3FE2-4FF2-9AAE-58C2ACA96790}" destId="{4C7DF01B-3D39-45C9-9849-E39523140FD7}" srcOrd="1" destOrd="0" presId="urn:microsoft.com/office/officeart/2018/5/layout/IconCircleLabelList"/>
    <dgm:cxn modelId="{115D6203-D7F2-4727-9007-F5B4899C465E}" type="presParOf" srcId="{8014E104-3FE2-4FF2-9AAE-58C2ACA96790}" destId="{1FE53FE8-909E-4C42-9BF4-EA83528B3C96}" srcOrd="2" destOrd="0" presId="urn:microsoft.com/office/officeart/2018/5/layout/IconCircleLabelList"/>
    <dgm:cxn modelId="{F39E0E8E-342F-4D49-9381-6B4F27FE76E2}" type="presParOf" srcId="{8014E104-3FE2-4FF2-9AAE-58C2ACA96790}" destId="{2BB8691F-B9AB-4D4C-9523-A227A2DACA43}" srcOrd="3" destOrd="0" presId="urn:microsoft.com/office/officeart/2018/5/layout/IconCircleLabelList"/>
    <dgm:cxn modelId="{6A16CD85-6C89-4788-93E4-C5A8BDB2C962}" type="presParOf" srcId="{1E576C07-553D-469B-A0F5-8490B4261635}" destId="{C2123CC8-87D3-4C1E-98D6-27A07A93932A}" srcOrd="1" destOrd="0" presId="urn:microsoft.com/office/officeart/2018/5/layout/IconCircleLabelList"/>
    <dgm:cxn modelId="{6B12A4A5-AC35-4BDC-8081-E358FE77EB62}" type="presParOf" srcId="{1E576C07-553D-469B-A0F5-8490B4261635}" destId="{0534BD00-AFB7-47C8-90F8-5B325E788AE0}" srcOrd="2" destOrd="0" presId="urn:microsoft.com/office/officeart/2018/5/layout/IconCircleLabelList"/>
    <dgm:cxn modelId="{262DD0F2-9142-4C18-ACFE-EF8D51CD1BBA}" type="presParOf" srcId="{0534BD00-AFB7-47C8-90F8-5B325E788AE0}" destId="{38DB3767-6AB8-427A-B112-789E6541C9C5}" srcOrd="0" destOrd="0" presId="urn:microsoft.com/office/officeart/2018/5/layout/IconCircleLabelList"/>
    <dgm:cxn modelId="{28FED140-FF0E-495B-AFFB-0EE872079E36}" type="presParOf" srcId="{0534BD00-AFB7-47C8-90F8-5B325E788AE0}" destId="{532D60D8-E192-4559-875E-9DD564E082C4}" srcOrd="1" destOrd="0" presId="urn:microsoft.com/office/officeart/2018/5/layout/IconCircleLabelList"/>
    <dgm:cxn modelId="{D3275259-4068-48C7-922C-C677C64F5C9E}" type="presParOf" srcId="{0534BD00-AFB7-47C8-90F8-5B325E788AE0}" destId="{4A3FDA58-13BE-4E2D-AA28-71AE12A98DAF}" srcOrd="2" destOrd="0" presId="urn:microsoft.com/office/officeart/2018/5/layout/IconCircleLabelList"/>
    <dgm:cxn modelId="{DA5B19CC-A810-4025-AB12-A1E79C634C8B}" type="presParOf" srcId="{0534BD00-AFB7-47C8-90F8-5B325E788AE0}" destId="{0B9016D4-831F-4A39-9AAB-9E94E6F82FF1}" srcOrd="3" destOrd="0" presId="urn:microsoft.com/office/officeart/2018/5/layout/IconCircleLabelList"/>
    <dgm:cxn modelId="{8170E579-BC91-45DE-A62C-896CECC58C9C}" type="presParOf" srcId="{1E576C07-553D-469B-A0F5-8490B4261635}" destId="{63FF2120-2800-4B48-A087-FA8428201EFD}" srcOrd="3" destOrd="0" presId="urn:microsoft.com/office/officeart/2018/5/layout/IconCircleLabelList"/>
    <dgm:cxn modelId="{733ADA03-7D7D-4B82-B805-71A6F7783FF2}" type="presParOf" srcId="{1E576C07-553D-469B-A0F5-8490B4261635}" destId="{796C4F9D-C1E4-4A46-9425-9FC9704B5412}" srcOrd="4" destOrd="0" presId="urn:microsoft.com/office/officeart/2018/5/layout/IconCircleLabelList"/>
    <dgm:cxn modelId="{9270A63B-DFD7-4928-BD05-735CDDCD8B9B}" type="presParOf" srcId="{796C4F9D-C1E4-4A46-9425-9FC9704B5412}" destId="{1D93D0B6-0700-4CC5-9E1B-AC01C5FD166B}" srcOrd="0" destOrd="0" presId="urn:microsoft.com/office/officeart/2018/5/layout/IconCircleLabelList"/>
    <dgm:cxn modelId="{B6AEE19B-DC78-43B1-AF4D-33E406853EC3}" type="presParOf" srcId="{796C4F9D-C1E4-4A46-9425-9FC9704B5412}" destId="{0811DBC0-F5B8-4D9C-B0BB-183E358B5518}" srcOrd="1" destOrd="0" presId="urn:microsoft.com/office/officeart/2018/5/layout/IconCircleLabelList"/>
    <dgm:cxn modelId="{4230ACE0-61F3-4436-859A-CB963C0AE010}" type="presParOf" srcId="{796C4F9D-C1E4-4A46-9425-9FC9704B5412}" destId="{0A4FA6D8-8E9E-4E75-B0D7-C1A9A6ED411A}" srcOrd="2" destOrd="0" presId="urn:microsoft.com/office/officeart/2018/5/layout/IconCircleLabelList"/>
    <dgm:cxn modelId="{A23BE41C-81CB-4240-9F13-E94FD01BD4E7}" type="presParOf" srcId="{796C4F9D-C1E4-4A46-9425-9FC9704B5412}" destId="{3046946E-93EC-4AF7-88A8-80970765056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82D30C-3779-49C9-B3B3-D02860BF77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D26F25-7824-481A-8892-888CBC6B1A03}">
      <dgm:prSet/>
      <dgm:spPr/>
      <dgm:t>
        <a:bodyPr/>
        <a:lstStyle/>
        <a:p>
          <a:r>
            <a:rPr lang="tr-TR" dirty="0"/>
            <a:t>Eksik olduğunu düşündüğün ders ya da konuları belirle</a:t>
          </a:r>
        </a:p>
      </dgm:t>
    </dgm:pt>
    <dgm:pt modelId="{38976392-AB8E-4137-8CBA-DC73D71E883B}" type="parTrans" cxnId="{85C938EB-63CE-45DF-95DB-D4EE4326C0BD}">
      <dgm:prSet/>
      <dgm:spPr/>
      <dgm:t>
        <a:bodyPr/>
        <a:lstStyle/>
        <a:p>
          <a:endParaRPr lang="tr-TR"/>
        </a:p>
      </dgm:t>
    </dgm:pt>
    <dgm:pt modelId="{62DA99A5-8892-40B5-B4E8-3BFD90306961}" type="sibTrans" cxnId="{85C938EB-63CE-45DF-95DB-D4EE4326C0BD}">
      <dgm:prSet/>
      <dgm:spPr/>
      <dgm:t>
        <a:bodyPr/>
        <a:lstStyle/>
        <a:p>
          <a:endParaRPr lang="tr-TR"/>
        </a:p>
      </dgm:t>
    </dgm:pt>
    <dgm:pt modelId="{66DB727C-9CF6-47D1-A5DC-B95C8242BC78}">
      <dgm:prSet/>
      <dgm:spPr/>
      <dgm:t>
        <a:bodyPr/>
        <a:lstStyle/>
        <a:p>
          <a:r>
            <a:rPr lang="tr-TR"/>
            <a:t>Bunları küçük parçalara ayır</a:t>
          </a:r>
        </a:p>
      </dgm:t>
    </dgm:pt>
    <dgm:pt modelId="{593C64F3-00C9-41EF-931A-7C22E060550C}" type="parTrans" cxnId="{FCBFB1EA-F0BE-4897-9319-67BDCC07AAF5}">
      <dgm:prSet/>
      <dgm:spPr/>
      <dgm:t>
        <a:bodyPr/>
        <a:lstStyle/>
        <a:p>
          <a:endParaRPr lang="tr-TR"/>
        </a:p>
      </dgm:t>
    </dgm:pt>
    <dgm:pt modelId="{032819CB-9672-4EFA-8FD5-5D9279FCBEEB}" type="sibTrans" cxnId="{FCBFB1EA-F0BE-4897-9319-67BDCC07AAF5}">
      <dgm:prSet/>
      <dgm:spPr/>
      <dgm:t>
        <a:bodyPr/>
        <a:lstStyle/>
        <a:p>
          <a:endParaRPr lang="tr-TR"/>
        </a:p>
      </dgm:t>
    </dgm:pt>
    <dgm:pt modelId="{4ED20274-5825-4E9B-BFAD-7BA54B4BDFB1}">
      <dgm:prSet/>
      <dgm:spPr/>
      <dgm:t>
        <a:bodyPr/>
        <a:lstStyle/>
        <a:p>
          <a:r>
            <a:rPr lang="tr-TR"/>
            <a:t>Zaman planlaması yap</a:t>
          </a:r>
        </a:p>
      </dgm:t>
    </dgm:pt>
    <dgm:pt modelId="{20987D29-1EF1-4ABD-8734-6C3CF28ECE2F}" type="parTrans" cxnId="{D1EA44BD-022C-4831-AD34-A27A2B81A42B}">
      <dgm:prSet/>
      <dgm:spPr/>
      <dgm:t>
        <a:bodyPr/>
        <a:lstStyle/>
        <a:p>
          <a:endParaRPr lang="tr-TR"/>
        </a:p>
      </dgm:t>
    </dgm:pt>
    <dgm:pt modelId="{5ADF2F3C-4505-46A8-809F-93AD10B6F40C}" type="sibTrans" cxnId="{D1EA44BD-022C-4831-AD34-A27A2B81A42B}">
      <dgm:prSet/>
      <dgm:spPr/>
      <dgm:t>
        <a:bodyPr/>
        <a:lstStyle/>
        <a:p>
          <a:endParaRPr lang="tr-TR"/>
        </a:p>
      </dgm:t>
    </dgm:pt>
    <dgm:pt modelId="{EB5D90A6-EC08-4457-9547-AC84EE7590A0}">
      <dgm:prSet/>
      <dgm:spPr/>
      <dgm:t>
        <a:bodyPr/>
        <a:lstStyle/>
        <a:p>
          <a:r>
            <a:rPr lang="tr-TR"/>
            <a:t>Uygulamaya geç</a:t>
          </a:r>
        </a:p>
      </dgm:t>
    </dgm:pt>
    <dgm:pt modelId="{576FA35B-D2F5-45E6-9F54-89E88F85ACD1}" type="parTrans" cxnId="{0A32978C-E058-43FA-8CA8-3AC516B548C8}">
      <dgm:prSet/>
      <dgm:spPr/>
      <dgm:t>
        <a:bodyPr/>
        <a:lstStyle/>
        <a:p>
          <a:endParaRPr lang="tr-TR"/>
        </a:p>
      </dgm:t>
    </dgm:pt>
    <dgm:pt modelId="{6FFE1587-04A0-4184-B917-E3337291DE39}" type="sibTrans" cxnId="{0A32978C-E058-43FA-8CA8-3AC516B548C8}">
      <dgm:prSet/>
      <dgm:spPr/>
      <dgm:t>
        <a:bodyPr/>
        <a:lstStyle/>
        <a:p>
          <a:endParaRPr lang="tr-TR"/>
        </a:p>
      </dgm:t>
    </dgm:pt>
    <dgm:pt modelId="{A7F9E032-8CA9-4E9F-8161-5589DAE38682}">
      <dgm:prSet/>
      <dgm:spPr/>
      <dgm:t>
        <a:bodyPr/>
        <a:lstStyle/>
        <a:p>
          <a:r>
            <a:rPr lang="tr-TR"/>
            <a:t>Ve tadını çıkararak yemeye başla</a:t>
          </a:r>
        </a:p>
      </dgm:t>
    </dgm:pt>
    <dgm:pt modelId="{12EE6F49-CBE0-47BC-B12F-FF4E48ACF077}" type="parTrans" cxnId="{0C588C49-E59C-40C2-ADBB-09A66804F6A9}">
      <dgm:prSet/>
      <dgm:spPr/>
      <dgm:t>
        <a:bodyPr/>
        <a:lstStyle/>
        <a:p>
          <a:endParaRPr lang="tr-TR"/>
        </a:p>
      </dgm:t>
    </dgm:pt>
    <dgm:pt modelId="{2C8ACA73-C8E4-48A6-BF6E-4DCA483E43CE}" type="sibTrans" cxnId="{0C588C49-E59C-40C2-ADBB-09A66804F6A9}">
      <dgm:prSet/>
      <dgm:spPr/>
      <dgm:t>
        <a:bodyPr/>
        <a:lstStyle/>
        <a:p>
          <a:endParaRPr lang="tr-TR"/>
        </a:p>
      </dgm:t>
    </dgm:pt>
    <dgm:pt modelId="{A9DA4C3B-1AD8-4E80-92DF-D4445165E22A}" type="pres">
      <dgm:prSet presAssocID="{2F82D30C-3779-49C9-B3B3-D02860BF77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96F175-6841-4106-AAED-48204BCBED21}" type="pres">
      <dgm:prSet presAssocID="{15D26F25-7824-481A-8892-888CBC6B1A03}" presName="composite" presStyleCnt="0"/>
      <dgm:spPr/>
    </dgm:pt>
    <dgm:pt modelId="{C0CBBBC3-A789-4F34-BEAD-CBB886EBE2E7}" type="pres">
      <dgm:prSet presAssocID="{15D26F25-7824-481A-8892-888CBC6B1A0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Kontrol listesi"/>
        </a:ext>
      </dgm:extLst>
    </dgm:pt>
    <dgm:pt modelId="{F7132E83-FBD4-47DC-A617-79A3384025A4}" type="pres">
      <dgm:prSet presAssocID="{15D26F25-7824-481A-8892-888CBC6B1A0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51255-C65B-4C01-9D48-1F99D05FF12A}" type="pres">
      <dgm:prSet presAssocID="{62DA99A5-8892-40B5-B4E8-3BFD90306961}" presName="spacing" presStyleCnt="0"/>
      <dgm:spPr/>
    </dgm:pt>
    <dgm:pt modelId="{0AED8A08-D5DF-4625-9404-C6D1DA0244C0}" type="pres">
      <dgm:prSet presAssocID="{66DB727C-9CF6-47D1-A5DC-B95C8242BC78}" presName="composite" presStyleCnt="0"/>
      <dgm:spPr/>
    </dgm:pt>
    <dgm:pt modelId="{BDA3DF8F-EA0D-4004-8962-0E5B2037BC1D}" type="pres">
      <dgm:prSet presAssocID="{66DB727C-9CF6-47D1-A5DC-B95C8242BC78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Pasta dilimi"/>
        </a:ext>
      </dgm:extLst>
    </dgm:pt>
    <dgm:pt modelId="{FE7CA508-0AA2-40A2-982C-2ADEBAA31569}" type="pres">
      <dgm:prSet presAssocID="{66DB727C-9CF6-47D1-A5DC-B95C8242BC7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4B6FE6-266C-48CC-A8BF-C00CFB1D1350}" type="pres">
      <dgm:prSet presAssocID="{032819CB-9672-4EFA-8FD5-5D9279FCBEEB}" presName="spacing" presStyleCnt="0"/>
      <dgm:spPr/>
    </dgm:pt>
    <dgm:pt modelId="{B76C1A03-8E3B-4EC4-AAF6-A7C7C9703BBA}" type="pres">
      <dgm:prSet presAssocID="{4ED20274-5825-4E9B-BFAD-7BA54B4BDFB1}" presName="composite" presStyleCnt="0"/>
      <dgm:spPr/>
    </dgm:pt>
    <dgm:pt modelId="{D4B83963-57AC-41A4-BC74-742289D287A6}" type="pres">
      <dgm:prSet presAssocID="{4ED20274-5825-4E9B-BFAD-7BA54B4BDFB1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Kronometre 75%"/>
        </a:ext>
      </dgm:extLst>
    </dgm:pt>
    <dgm:pt modelId="{321DFD8A-D470-4056-B9C8-B6DDDE9BEE82}" type="pres">
      <dgm:prSet presAssocID="{4ED20274-5825-4E9B-BFAD-7BA54B4BDFB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7DE057-C672-4445-9CF5-EDD50D66FE35}" type="pres">
      <dgm:prSet presAssocID="{5ADF2F3C-4505-46A8-809F-93AD10B6F40C}" presName="spacing" presStyleCnt="0"/>
      <dgm:spPr/>
    </dgm:pt>
    <dgm:pt modelId="{F22EE598-8F89-42AB-87C0-0BF7ED4DC532}" type="pres">
      <dgm:prSet presAssocID="{EB5D90A6-EC08-4457-9547-AC84EE7590A0}" presName="composite" presStyleCnt="0"/>
      <dgm:spPr/>
    </dgm:pt>
    <dgm:pt modelId="{5BB04A6B-E32A-4FE0-837A-8FD22A564405}" type="pres">
      <dgm:prSet presAssocID="{EB5D90A6-EC08-4457-9547-AC84EE7590A0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Dans adımları"/>
        </a:ext>
      </dgm:extLst>
    </dgm:pt>
    <dgm:pt modelId="{A3208763-AB85-47E7-B3ED-361148B1EAC3}" type="pres">
      <dgm:prSet presAssocID="{EB5D90A6-EC08-4457-9547-AC84EE7590A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55E539-8DFC-46F7-AECD-EEB054B13016}" type="pres">
      <dgm:prSet presAssocID="{6FFE1587-04A0-4184-B917-E3337291DE39}" presName="spacing" presStyleCnt="0"/>
      <dgm:spPr/>
    </dgm:pt>
    <dgm:pt modelId="{369B41DC-91AE-4302-ACFD-717FC816C1C9}" type="pres">
      <dgm:prSet presAssocID="{A7F9E032-8CA9-4E9F-8161-5589DAE38682}" presName="composite" presStyleCnt="0"/>
      <dgm:spPr/>
    </dgm:pt>
    <dgm:pt modelId="{53091890-EE5F-4971-8648-23C30C8B4BC8}" type="pres">
      <dgm:prSet presAssocID="{A7F9E032-8CA9-4E9F-8161-5589DAE38682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Düz dolgulu melek yüzü"/>
        </a:ext>
      </dgm:extLst>
    </dgm:pt>
    <dgm:pt modelId="{F5DA3B2C-C4E1-4827-A308-B359F3C37DE2}" type="pres">
      <dgm:prSet presAssocID="{A7F9E032-8CA9-4E9F-8161-5589DAE3868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BFB1EA-F0BE-4897-9319-67BDCC07AAF5}" srcId="{2F82D30C-3779-49C9-B3B3-D02860BF77E0}" destId="{66DB727C-9CF6-47D1-A5DC-B95C8242BC78}" srcOrd="1" destOrd="0" parTransId="{593C64F3-00C9-41EF-931A-7C22E060550C}" sibTransId="{032819CB-9672-4EFA-8FD5-5D9279FCBEEB}"/>
    <dgm:cxn modelId="{0A32978C-E058-43FA-8CA8-3AC516B548C8}" srcId="{2F82D30C-3779-49C9-B3B3-D02860BF77E0}" destId="{EB5D90A6-EC08-4457-9547-AC84EE7590A0}" srcOrd="3" destOrd="0" parTransId="{576FA35B-D2F5-45E6-9F54-89E88F85ACD1}" sibTransId="{6FFE1587-04A0-4184-B917-E3337291DE39}"/>
    <dgm:cxn modelId="{720F5E2E-8EBF-4AFB-9830-79A0F65105E0}" type="presOf" srcId="{4ED20274-5825-4E9B-BFAD-7BA54B4BDFB1}" destId="{321DFD8A-D470-4056-B9C8-B6DDDE9BEE82}" srcOrd="0" destOrd="0" presId="urn:microsoft.com/office/officeart/2005/8/layout/vList3#1"/>
    <dgm:cxn modelId="{B9BA8361-51D0-4BB2-A38A-0B216032BC57}" type="presOf" srcId="{2F82D30C-3779-49C9-B3B3-D02860BF77E0}" destId="{A9DA4C3B-1AD8-4E80-92DF-D4445165E22A}" srcOrd="0" destOrd="0" presId="urn:microsoft.com/office/officeart/2005/8/layout/vList3#1"/>
    <dgm:cxn modelId="{0C588C49-E59C-40C2-ADBB-09A66804F6A9}" srcId="{2F82D30C-3779-49C9-B3B3-D02860BF77E0}" destId="{A7F9E032-8CA9-4E9F-8161-5589DAE38682}" srcOrd="4" destOrd="0" parTransId="{12EE6F49-CBE0-47BC-B12F-FF4E48ACF077}" sibTransId="{2C8ACA73-C8E4-48A6-BF6E-4DCA483E43CE}"/>
    <dgm:cxn modelId="{28E203EF-B62B-4444-9F27-64D9782315E0}" type="presOf" srcId="{EB5D90A6-EC08-4457-9547-AC84EE7590A0}" destId="{A3208763-AB85-47E7-B3ED-361148B1EAC3}" srcOrd="0" destOrd="0" presId="urn:microsoft.com/office/officeart/2005/8/layout/vList3#1"/>
    <dgm:cxn modelId="{D1EA44BD-022C-4831-AD34-A27A2B81A42B}" srcId="{2F82D30C-3779-49C9-B3B3-D02860BF77E0}" destId="{4ED20274-5825-4E9B-BFAD-7BA54B4BDFB1}" srcOrd="2" destOrd="0" parTransId="{20987D29-1EF1-4ABD-8734-6C3CF28ECE2F}" sibTransId="{5ADF2F3C-4505-46A8-809F-93AD10B6F40C}"/>
    <dgm:cxn modelId="{85C938EB-63CE-45DF-95DB-D4EE4326C0BD}" srcId="{2F82D30C-3779-49C9-B3B3-D02860BF77E0}" destId="{15D26F25-7824-481A-8892-888CBC6B1A03}" srcOrd="0" destOrd="0" parTransId="{38976392-AB8E-4137-8CBA-DC73D71E883B}" sibTransId="{62DA99A5-8892-40B5-B4E8-3BFD90306961}"/>
    <dgm:cxn modelId="{BE8F5FBA-66BE-4F2E-B293-B7EBE5AF9BA2}" type="presOf" srcId="{A7F9E032-8CA9-4E9F-8161-5589DAE38682}" destId="{F5DA3B2C-C4E1-4827-A308-B359F3C37DE2}" srcOrd="0" destOrd="0" presId="urn:microsoft.com/office/officeart/2005/8/layout/vList3#1"/>
    <dgm:cxn modelId="{5712091D-E01C-48F8-922E-66741C1965BA}" type="presOf" srcId="{66DB727C-9CF6-47D1-A5DC-B95C8242BC78}" destId="{FE7CA508-0AA2-40A2-982C-2ADEBAA31569}" srcOrd="0" destOrd="0" presId="urn:microsoft.com/office/officeart/2005/8/layout/vList3#1"/>
    <dgm:cxn modelId="{2CC7B109-6382-4C14-A4F6-10F5190C2E17}" type="presOf" srcId="{15D26F25-7824-481A-8892-888CBC6B1A03}" destId="{F7132E83-FBD4-47DC-A617-79A3384025A4}" srcOrd="0" destOrd="0" presId="urn:microsoft.com/office/officeart/2005/8/layout/vList3#1"/>
    <dgm:cxn modelId="{05FB477B-BC59-49BA-A817-49FB7567C9F6}" type="presParOf" srcId="{A9DA4C3B-1AD8-4E80-92DF-D4445165E22A}" destId="{0F96F175-6841-4106-AAED-48204BCBED21}" srcOrd="0" destOrd="0" presId="urn:microsoft.com/office/officeart/2005/8/layout/vList3#1"/>
    <dgm:cxn modelId="{ADCAF638-3E36-4BC0-9D32-C755D84A8641}" type="presParOf" srcId="{0F96F175-6841-4106-AAED-48204BCBED21}" destId="{C0CBBBC3-A789-4F34-BEAD-CBB886EBE2E7}" srcOrd="0" destOrd="0" presId="urn:microsoft.com/office/officeart/2005/8/layout/vList3#1"/>
    <dgm:cxn modelId="{FC3A05F1-6F87-4D76-A935-DE8C321A960A}" type="presParOf" srcId="{0F96F175-6841-4106-AAED-48204BCBED21}" destId="{F7132E83-FBD4-47DC-A617-79A3384025A4}" srcOrd="1" destOrd="0" presId="urn:microsoft.com/office/officeart/2005/8/layout/vList3#1"/>
    <dgm:cxn modelId="{0074ADAD-DABF-443A-B8C1-57BAF7C69DDC}" type="presParOf" srcId="{A9DA4C3B-1AD8-4E80-92DF-D4445165E22A}" destId="{D5B51255-C65B-4C01-9D48-1F99D05FF12A}" srcOrd="1" destOrd="0" presId="urn:microsoft.com/office/officeart/2005/8/layout/vList3#1"/>
    <dgm:cxn modelId="{406BD821-7936-4DDC-81E9-6C5B9165E7FF}" type="presParOf" srcId="{A9DA4C3B-1AD8-4E80-92DF-D4445165E22A}" destId="{0AED8A08-D5DF-4625-9404-C6D1DA0244C0}" srcOrd="2" destOrd="0" presId="urn:microsoft.com/office/officeart/2005/8/layout/vList3#1"/>
    <dgm:cxn modelId="{E7C38D52-6035-48FF-BDB2-0FF84806A719}" type="presParOf" srcId="{0AED8A08-D5DF-4625-9404-C6D1DA0244C0}" destId="{BDA3DF8F-EA0D-4004-8962-0E5B2037BC1D}" srcOrd="0" destOrd="0" presId="urn:microsoft.com/office/officeart/2005/8/layout/vList3#1"/>
    <dgm:cxn modelId="{80659EB7-42E6-4DDC-97D8-3A63E3DCA9D3}" type="presParOf" srcId="{0AED8A08-D5DF-4625-9404-C6D1DA0244C0}" destId="{FE7CA508-0AA2-40A2-982C-2ADEBAA31569}" srcOrd="1" destOrd="0" presId="urn:microsoft.com/office/officeart/2005/8/layout/vList3#1"/>
    <dgm:cxn modelId="{F145600E-9FFA-4883-992C-7CEBE0C8DC77}" type="presParOf" srcId="{A9DA4C3B-1AD8-4E80-92DF-D4445165E22A}" destId="{474B6FE6-266C-48CC-A8BF-C00CFB1D1350}" srcOrd="3" destOrd="0" presId="urn:microsoft.com/office/officeart/2005/8/layout/vList3#1"/>
    <dgm:cxn modelId="{4C379BF1-1670-4F9F-BC13-2E77A316A9EA}" type="presParOf" srcId="{A9DA4C3B-1AD8-4E80-92DF-D4445165E22A}" destId="{B76C1A03-8E3B-4EC4-AAF6-A7C7C9703BBA}" srcOrd="4" destOrd="0" presId="urn:microsoft.com/office/officeart/2005/8/layout/vList3#1"/>
    <dgm:cxn modelId="{CDCEB646-ECE8-4922-ADB3-2B03F37A8AAB}" type="presParOf" srcId="{B76C1A03-8E3B-4EC4-AAF6-A7C7C9703BBA}" destId="{D4B83963-57AC-41A4-BC74-742289D287A6}" srcOrd="0" destOrd="0" presId="urn:microsoft.com/office/officeart/2005/8/layout/vList3#1"/>
    <dgm:cxn modelId="{027B91E4-E1C9-4BC7-B01C-CCFE587D049F}" type="presParOf" srcId="{B76C1A03-8E3B-4EC4-AAF6-A7C7C9703BBA}" destId="{321DFD8A-D470-4056-B9C8-B6DDDE9BEE82}" srcOrd="1" destOrd="0" presId="urn:microsoft.com/office/officeart/2005/8/layout/vList3#1"/>
    <dgm:cxn modelId="{1CEABCD4-10E9-47B7-BFFA-293E6E08C97F}" type="presParOf" srcId="{A9DA4C3B-1AD8-4E80-92DF-D4445165E22A}" destId="{437DE057-C672-4445-9CF5-EDD50D66FE35}" srcOrd="5" destOrd="0" presId="urn:microsoft.com/office/officeart/2005/8/layout/vList3#1"/>
    <dgm:cxn modelId="{DB822518-C43E-405D-9A79-F5B67469D77D}" type="presParOf" srcId="{A9DA4C3B-1AD8-4E80-92DF-D4445165E22A}" destId="{F22EE598-8F89-42AB-87C0-0BF7ED4DC532}" srcOrd="6" destOrd="0" presId="urn:microsoft.com/office/officeart/2005/8/layout/vList3#1"/>
    <dgm:cxn modelId="{A14904AF-5740-4FD8-BB9A-315AFE4CEA0E}" type="presParOf" srcId="{F22EE598-8F89-42AB-87C0-0BF7ED4DC532}" destId="{5BB04A6B-E32A-4FE0-837A-8FD22A564405}" srcOrd="0" destOrd="0" presId="urn:microsoft.com/office/officeart/2005/8/layout/vList3#1"/>
    <dgm:cxn modelId="{E55A86A4-D1F0-4820-ABB9-12BBABCEDB0F}" type="presParOf" srcId="{F22EE598-8F89-42AB-87C0-0BF7ED4DC532}" destId="{A3208763-AB85-47E7-B3ED-361148B1EAC3}" srcOrd="1" destOrd="0" presId="urn:microsoft.com/office/officeart/2005/8/layout/vList3#1"/>
    <dgm:cxn modelId="{B35C067E-9457-43A3-8D95-89A2C9F16963}" type="presParOf" srcId="{A9DA4C3B-1AD8-4E80-92DF-D4445165E22A}" destId="{0255E539-8DFC-46F7-AECD-EEB054B13016}" srcOrd="7" destOrd="0" presId="urn:microsoft.com/office/officeart/2005/8/layout/vList3#1"/>
    <dgm:cxn modelId="{BE38B47A-3428-4B93-9158-BA93C7430EC5}" type="presParOf" srcId="{A9DA4C3B-1AD8-4E80-92DF-D4445165E22A}" destId="{369B41DC-91AE-4302-ACFD-717FC816C1C9}" srcOrd="8" destOrd="0" presId="urn:microsoft.com/office/officeart/2005/8/layout/vList3#1"/>
    <dgm:cxn modelId="{CBB1DC92-F092-4D5D-BBA4-B12F401816FD}" type="presParOf" srcId="{369B41DC-91AE-4302-ACFD-717FC816C1C9}" destId="{53091890-EE5F-4971-8648-23C30C8B4BC8}" srcOrd="0" destOrd="0" presId="urn:microsoft.com/office/officeart/2005/8/layout/vList3#1"/>
    <dgm:cxn modelId="{2F927652-C20F-46E3-9B7E-624E8893C371}" type="presParOf" srcId="{369B41DC-91AE-4302-ACFD-717FC816C1C9}" destId="{F5DA3B2C-C4E1-4827-A308-B359F3C37D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A8FAB-8092-4A45-A20A-FEF5A9574BF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2E83C06-366E-45D0-8142-E1EA35CE00F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Kitapları gözden geçir </a:t>
          </a:r>
          <a:endParaRPr lang="en-US"/>
        </a:p>
      </dgm:t>
    </dgm:pt>
    <dgm:pt modelId="{1F1E4F40-F091-4B2A-A39F-15FBF78D852A}" type="parTrans" cxnId="{865A8327-BAC4-4924-ABF0-BD93B7F00246}">
      <dgm:prSet/>
      <dgm:spPr/>
      <dgm:t>
        <a:bodyPr/>
        <a:lstStyle/>
        <a:p>
          <a:endParaRPr lang="en-US"/>
        </a:p>
      </dgm:t>
    </dgm:pt>
    <dgm:pt modelId="{B3314269-B179-410A-97D2-54386F94E647}" type="sibTrans" cxnId="{865A8327-BAC4-4924-ABF0-BD93B7F00246}">
      <dgm:prSet/>
      <dgm:spPr/>
      <dgm:t>
        <a:bodyPr/>
        <a:lstStyle/>
        <a:p>
          <a:endParaRPr lang="en-US"/>
        </a:p>
      </dgm:t>
    </dgm:pt>
    <dgm:pt modelId="{4C11D6FF-1EC5-4E7B-BA27-313252467F5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Konuları yaz ve 0-10 arası puan ver</a:t>
          </a:r>
          <a:endParaRPr lang="en-US"/>
        </a:p>
      </dgm:t>
    </dgm:pt>
    <dgm:pt modelId="{922E9CB2-C1D5-4749-BC64-B9EC42E93CB0}" type="parTrans" cxnId="{24D8C614-CA79-44E7-B7A5-87CFB6B77028}">
      <dgm:prSet/>
      <dgm:spPr/>
      <dgm:t>
        <a:bodyPr/>
        <a:lstStyle/>
        <a:p>
          <a:endParaRPr lang="en-US"/>
        </a:p>
      </dgm:t>
    </dgm:pt>
    <dgm:pt modelId="{7B00EE15-991D-42D5-840F-194CE63539CF}" type="sibTrans" cxnId="{24D8C614-CA79-44E7-B7A5-87CFB6B77028}">
      <dgm:prSet/>
      <dgm:spPr/>
      <dgm:t>
        <a:bodyPr/>
        <a:lstStyle/>
        <a:p>
          <a:endParaRPr lang="en-US"/>
        </a:p>
      </dgm:t>
    </dgm:pt>
    <dgm:pt modelId="{B6E1113B-2438-4907-B376-B3A9A981771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Verdiğin puanın üstüne çıkman için ne gerekiyor düşün</a:t>
          </a:r>
          <a:endParaRPr lang="en-US" dirty="0"/>
        </a:p>
      </dgm:t>
    </dgm:pt>
    <dgm:pt modelId="{31FC48A4-3065-4EFF-B4F0-FA82C6BCFE98}" type="parTrans" cxnId="{5C1A7410-4507-4676-A577-8CC423B86CCB}">
      <dgm:prSet/>
      <dgm:spPr/>
      <dgm:t>
        <a:bodyPr/>
        <a:lstStyle/>
        <a:p>
          <a:endParaRPr lang="en-US"/>
        </a:p>
      </dgm:t>
    </dgm:pt>
    <dgm:pt modelId="{5425BE32-6351-4928-842B-E4F722611FB8}" type="sibTrans" cxnId="{5C1A7410-4507-4676-A577-8CC423B86CCB}">
      <dgm:prSet/>
      <dgm:spPr/>
      <dgm:t>
        <a:bodyPr/>
        <a:lstStyle/>
        <a:p>
          <a:endParaRPr lang="en-US"/>
        </a:p>
      </dgm:t>
    </dgm:pt>
    <dgm:pt modelId="{70C752AB-0809-4846-8CA5-238E06108F4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Çalışma performansına puan ver ve bunu nasıl arttırabileceğini düşün</a:t>
          </a:r>
          <a:endParaRPr lang="en-US" dirty="0"/>
        </a:p>
      </dgm:t>
    </dgm:pt>
    <dgm:pt modelId="{53D49550-FE9F-4AB3-AD92-550BEF1040DB}" type="parTrans" cxnId="{1F90211B-F2B7-4AC6-993F-C770A4B55C2A}">
      <dgm:prSet/>
      <dgm:spPr/>
      <dgm:t>
        <a:bodyPr/>
        <a:lstStyle/>
        <a:p>
          <a:endParaRPr lang="en-US"/>
        </a:p>
      </dgm:t>
    </dgm:pt>
    <dgm:pt modelId="{2A7C48D1-36D3-4F54-98B5-A15B9105A900}" type="sibTrans" cxnId="{1F90211B-F2B7-4AC6-993F-C770A4B55C2A}">
      <dgm:prSet/>
      <dgm:spPr/>
      <dgm:t>
        <a:bodyPr/>
        <a:lstStyle/>
        <a:p>
          <a:endParaRPr lang="en-US"/>
        </a:p>
      </dgm:t>
    </dgm:pt>
    <dgm:pt modelId="{ACF2A8BA-CE6B-4D02-8B11-3ABE35108CD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Cevaplar sende gizli</a:t>
          </a:r>
          <a:endParaRPr lang="en-US"/>
        </a:p>
      </dgm:t>
    </dgm:pt>
    <dgm:pt modelId="{10D9EA28-DA4A-4FBD-A6DA-261BCD81AD36}" type="parTrans" cxnId="{8E0ADA4B-0486-42BE-9C4D-BBE28526E7B4}">
      <dgm:prSet/>
      <dgm:spPr/>
      <dgm:t>
        <a:bodyPr/>
        <a:lstStyle/>
        <a:p>
          <a:endParaRPr lang="en-US"/>
        </a:p>
      </dgm:t>
    </dgm:pt>
    <dgm:pt modelId="{2D0BDA64-AD47-4DD6-952E-5396408C4672}" type="sibTrans" cxnId="{8E0ADA4B-0486-42BE-9C4D-BBE28526E7B4}">
      <dgm:prSet/>
      <dgm:spPr/>
      <dgm:t>
        <a:bodyPr/>
        <a:lstStyle/>
        <a:p>
          <a:endParaRPr lang="en-US"/>
        </a:p>
      </dgm:t>
    </dgm:pt>
    <dgm:pt modelId="{AF5F5593-C837-4F66-8D0F-DE9DAA2739A9}" type="pres">
      <dgm:prSet presAssocID="{D9AA8FAB-8092-4A45-A20A-FEF5A9574B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8E34AC-E5E8-4D9F-BDB0-AEEE538D6835}" type="pres">
      <dgm:prSet presAssocID="{F2E83C06-366E-45D0-8142-E1EA35CE00FF}" presName="compNode" presStyleCnt="0"/>
      <dgm:spPr/>
    </dgm:pt>
    <dgm:pt modelId="{FBD4F929-F0BA-4F16-AEF5-F4079FD971D8}" type="pres">
      <dgm:prSet presAssocID="{F2E83C06-366E-45D0-8142-E1EA35CE00F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ooks on Shelf"/>
        </a:ext>
      </dgm:extLst>
    </dgm:pt>
    <dgm:pt modelId="{413B8DB0-5CE7-4513-B348-CA3CF2A18847}" type="pres">
      <dgm:prSet presAssocID="{F2E83C06-366E-45D0-8142-E1EA35CE00FF}" presName="spaceRect" presStyleCnt="0"/>
      <dgm:spPr/>
    </dgm:pt>
    <dgm:pt modelId="{3ED65926-1BE8-4199-AA5B-DB82F3CE68B9}" type="pres">
      <dgm:prSet presAssocID="{F2E83C06-366E-45D0-8142-E1EA35CE00FF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AC4F025-4BBC-4477-A95C-16570F425501}" type="pres">
      <dgm:prSet presAssocID="{B3314269-B179-410A-97D2-54386F94E647}" presName="sibTrans" presStyleCnt="0"/>
      <dgm:spPr/>
    </dgm:pt>
    <dgm:pt modelId="{3BFD24F0-4BA5-457D-8D1B-508FA0947A69}" type="pres">
      <dgm:prSet presAssocID="{4C11D6FF-1EC5-4E7B-BA27-313252467F5B}" presName="compNode" presStyleCnt="0"/>
      <dgm:spPr/>
    </dgm:pt>
    <dgm:pt modelId="{532E12F0-0C2E-4BC7-A08D-7E0A1AE81837}" type="pres">
      <dgm:prSet presAssocID="{4C11D6FF-1EC5-4E7B-BA27-313252467F5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hecklist"/>
        </a:ext>
      </dgm:extLst>
    </dgm:pt>
    <dgm:pt modelId="{D886460C-BFD7-45F0-9C2A-2B7B273D68A2}" type="pres">
      <dgm:prSet presAssocID="{4C11D6FF-1EC5-4E7B-BA27-313252467F5B}" presName="spaceRect" presStyleCnt="0"/>
      <dgm:spPr/>
    </dgm:pt>
    <dgm:pt modelId="{AB4504D5-ECDC-49D3-B993-1EDBC6C79837}" type="pres">
      <dgm:prSet presAssocID="{4C11D6FF-1EC5-4E7B-BA27-313252467F5B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2FA271F-624C-44FF-B018-DEEF8057AF1A}" type="pres">
      <dgm:prSet presAssocID="{7B00EE15-991D-42D5-840F-194CE63539CF}" presName="sibTrans" presStyleCnt="0"/>
      <dgm:spPr/>
    </dgm:pt>
    <dgm:pt modelId="{7C1A535D-EA14-487A-8847-D5C2150E5A6F}" type="pres">
      <dgm:prSet presAssocID="{B6E1113B-2438-4907-B376-B3A9A9817711}" presName="compNode" presStyleCnt="0"/>
      <dgm:spPr/>
    </dgm:pt>
    <dgm:pt modelId="{3EC176D9-FD84-465D-8E3A-D282F7932B93}" type="pres">
      <dgm:prSet presAssocID="{B6E1113B-2438-4907-B376-B3A9A981771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Rozet 10"/>
        </a:ext>
      </dgm:extLst>
    </dgm:pt>
    <dgm:pt modelId="{42509D36-5B2D-444F-B243-F37E0BA3198E}" type="pres">
      <dgm:prSet presAssocID="{B6E1113B-2438-4907-B376-B3A9A9817711}" presName="spaceRect" presStyleCnt="0"/>
      <dgm:spPr/>
    </dgm:pt>
    <dgm:pt modelId="{4F842834-94E6-4D6E-B1F6-054BFB4CAD04}" type="pres">
      <dgm:prSet presAssocID="{B6E1113B-2438-4907-B376-B3A9A9817711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08B28F6-A97E-4DF2-BEAC-5EDBF01584A0}" type="pres">
      <dgm:prSet presAssocID="{5425BE32-6351-4928-842B-E4F722611FB8}" presName="sibTrans" presStyleCnt="0"/>
      <dgm:spPr/>
    </dgm:pt>
    <dgm:pt modelId="{A2EEF13F-7A8C-442A-9DB4-E876630B9DC4}" type="pres">
      <dgm:prSet presAssocID="{70C752AB-0809-4846-8CA5-238E06108F44}" presName="compNode" presStyleCnt="0"/>
      <dgm:spPr/>
    </dgm:pt>
    <dgm:pt modelId="{35BAD7C8-C56B-4313-A37A-A6A8BFE8D644}" type="pres">
      <dgm:prSet presAssocID="{70C752AB-0809-4846-8CA5-238E06108F4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unu çubuk grafiği "/>
        </a:ext>
      </dgm:extLst>
    </dgm:pt>
    <dgm:pt modelId="{B4260D60-C004-4084-BE34-5D2110CC6F71}" type="pres">
      <dgm:prSet presAssocID="{70C752AB-0809-4846-8CA5-238E06108F44}" presName="spaceRect" presStyleCnt="0"/>
      <dgm:spPr/>
    </dgm:pt>
    <dgm:pt modelId="{0C830C30-7295-4E35-829C-8B7F8F765661}" type="pres">
      <dgm:prSet presAssocID="{70C752AB-0809-4846-8CA5-238E06108F4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2A499A6-09D2-4F9C-86A6-4970FDEDBA65}" type="pres">
      <dgm:prSet presAssocID="{2A7C48D1-36D3-4F54-98B5-A15B9105A900}" presName="sibTrans" presStyleCnt="0"/>
      <dgm:spPr/>
    </dgm:pt>
    <dgm:pt modelId="{9F501F81-510B-4688-892C-D8BB426C0DDD}" type="pres">
      <dgm:prSet presAssocID="{ACF2A8BA-CE6B-4D02-8B11-3ABE35108CD8}" presName="compNode" presStyleCnt="0"/>
      <dgm:spPr/>
    </dgm:pt>
    <dgm:pt modelId="{5ED9C850-5B07-4E7B-B002-9ED18ADCBE63}" type="pres">
      <dgm:prSet presAssocID="{ACF2A8BA-CE6B-4D02-8B11-3ABE35108C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agnifying glass"/>
        </a:ext>
      </dgm:extLst>
    </dgm:pt>
    <dgm:pt modelId="{126F5038-6AFE-4BDF-9415-7379030936D5}" type="pres">
      <dgm:prSet presAssocID="{ACF2A8BA-CE6B-4D02-8B11-3ABE35108CD8}" presName="spaceRect" presStyleCnt="0"/>
      <dgm:spPr/>
    </dgm:pt>
    <dgm:pt modelId="{310B31EF-59C7-4C27-9E1A-F6059EA25859}" type="pres">
      <dgm:prSet presAssocID="{ACF2A8BA-CE6B-4D02-8B11-3ABE35108CD8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1A7410-4507-4676-A577-8CC423B86CCB}" srcId="{D9AA8FAB-8092-4A45-A20A-FEF5A9574BFC}" destId="{B6E1113B-2438-4907-B376-B3A9A9817711}" srcOrd="2" destOrd="0" parTransId="{31FC48A4-3065-4EFF-B4F0-FA82C6BCFE98}" sibTransId="{5425BE32-6351-4928-842B-E4F722611FB8}"/>
    <dgm:cxn modelId="{1F90211B-F2B7-4AC6-993F-C770A4B55C2A}" srcId="{D9AA8FAB-8092-4A45-A20A-FEF5A9574BFC}" destId="{70C752AB-0809-4846-8CA5-238E06108F44}" srcOrd="3" destOrd="0" parTransId="{53D49550-FE9F-4AB3-AD92-550BEF1040DB}" sibTransId="{2A7C48D1-36D3-4F54-98B5-A15B9105A900}"/>
    <dgm:cxn modelId="{4E9A4346-4178-41C0-B3A9-4A4D70203990}" type="presOf" srcId="{F2E83C06-366E-45D0-8142-E1EA35CE00FF}" destId="{3ED65926-1BE8-4199-AA5B-DB82F3CE68B9}" srcOrd="0" destOrd="0" presId="urn:microsoft.com/office/officeart/2018/2/layout/IconLabelList"/>
    <dgm:cxn modelId="{2F08F49A-7E7F-433B-A8AE-66B3ECCF5C75}" type="presOf" srcId="{B6E1113B-2438-4907-B376-B3A9A9817711}" destId="{4F842834-94E6-4D6E-B1F6-054BFB4CAD04}" srcOrd="0" destOrd="0" presId="urn:microsoft.com/office/officeart/2018/2/layout/IconLabelList"/>
    <dgm:cxn modelId="{95D90518-EE8D-4C45-98DE-F8C4B74F18D7}" type="presOf" srcId="{4C11D6FF-1EC5-4E7B-BA27-313252467F5B}" destId="{AB4504D5-ECDC-49D3-B993-1EDBC6C79837}" srcOrd="0" destOrd="0" presId="urn:microsoft.com/office/officeart/2018/2/layout/IconLabelList"/>
    <dgm:cxn modelId="{6D07EC83-6D7C-4D06-8E1C-6B3FCDD1A82B}" type="presOf" srcId="{ACF2A8BA-CE6B-4D02-8B11-3ABE35108CD8}" destId="{310B31EF-59C7-4C27-9E1A-F6059EA25859}" srcOrd="0" destOrd="0" presId="urn:microsoft.com/office/officeart/2018/2/layout/IconLabelList"/>
    <dgm:cxn modelId="{24F46B09-FF04-40F3-B710-36B3040FE39A}" type="presOf" srcId="{70C752AB-0809-4846-8CA5-238E06108F44}" destId="{0C830C30-7295-4E35-829C-8B7F8F765661}" srcOrd="0" destOrd="0" presId="urn:microsoft.com/office/officeart/2018/2/layout/IconLabelList"/>
    <dgm:cxn modelId="{24D8C614-CA79-44E7-B7A5-87CFB6B77028}" srcId="{D9AA8FAB-8092-4A45-A20A-FEF5A9574BFC}" destId="{4C11D6FF-1EC5-4E7B-BA27-313252467F5B}" srcOrd="1" destOrd="0" parTransId="{922E9CB2-C1D5-4749-BC64-B9EC42E93CB0}" sibTransId="{7B00EE15-991D-42D5-840F-194CE63539CF}"/>
    <dgm:cxn modelId="{865A8327-BAC4-4924-ABF0-BD93B7F00246}" srcId="{D9AA8FAB-8092-4A45-A20A-FEF5A9574BFC}" destId="{F2E83C06-366E-45D0-8142-E1EA35CE00FF}" srcOrd="0" destOrd="0" parTransId="{1F1E4F40-F091-4B2A-A39F-15FBF78D852A}" sibTransId="{B3314269-B179-410A-97D2-54386F94E647}"/>
    <dgm:cxn modelId="{8E0ADA4B-0486-42BE-9C4D-BBE28526E7B4}" srcId="{D9AA8FAB-8092-4A45-A20A-FEF5A9574BFC}" destId="{ACF2A8BA-CE6B-4D02-8B11-3ABE35108CD8}" srcOrd="4" destOrd="0" parTransId="{10D9EA28-DA4A-4FBD-A6DA-261BCD81AD36}" sibTransId="{2D0BDA64-AD47-4DD6-952E-5396408C4672}"/>
    <dgm:cxn modelId="{C5335C2E-92A7-4ECA-AE66-2CB9EAD0F840}" type="presOf" srcId="{D9AA8FAB-8092-4A45-A20A-FEF5A9574BFC}" destId="{AF5F5593-C837-4F66-8D0F-DE9DAA2739A9}" srcOrd="0" destOrd="0" presId="urn:microsoft.com/office/officeart/2018/2/layout/IconLabelList"/>
    <dgm:cxn modelId="{5D42F15F-0A30-46A1-AAEB-D4FE5096EAAC}" type="presParOf" srcId="{AF5F5593-C837-4F66-8D0F-DE9DAA2739A9}" destId="{288E34AC-E5E8-4D9F-BDB0-AEEE538D6835}" srcOrd="0" destOrd="0" presId="urn:microsoft.com/office/officeart/2018/2/layout/IconLabelList"/>
    <dgm:cxn modelId="{10462BF7-B266-4802-8C43-310EF69D29F6}" type="presParOf" srcId="{288E34AC-E5E8-4D9F-BDB0-AEEE538D6835}" destId="{FBD4F929-F0BA-4F16-AEF5-F4079FD971D8}" srcOrd="0" destOrd="0" presId="urn:microsoft.com/office/officeart/2018/2/layout/IconLabelList"/>
    <dgm:cxn modelId="{55A710FB-AF82-455B-89DD-F00FA93787B8}" type="presParOf" srcId="{288E34AC-E5E8-4D9F-BDB0-AEEE538D6835}" destId="{413B8DB0-5CE7-4513-B348-CA3CF2A18847}" srcOrd="1" destOrd="0" presId="urn:microsoft.com/office/officeart/2018/2/layout/IconLabelList"/>
    <dgm:cxn modelId="{C0457384-034F-484E-B4E8-66D42D880EAF}" type="presParOf" srcId="{288E34AC-E5E8-4D9F-BDB0-AEEE538D6835}" destId="{3ED65926-1BE8-4199-AA5B-DB82F3CE68B9}" srcOrd="2" destOrd="0" presId="urn:microsoft.com/office/officeart/2018/2/layout/IconLabelList"/>
    <dgm:cxn modelId="{C434D7D9-DFD4-4FE7-B1A9-C5AB40CE80FA}" type="presParOf" srcId="{AF5F5593-C837-4F66-8D0F-DE9DAA2739A9}" destId="{2AC4F025-4BBC-4477-A95C-16570F425501}" srcOrd="1" destOrd="0" presId="urn:microsoft.com/office/officeart/2018/2/layout/IconLabelList"/>
    <dgm:cxn modelId="{FF59844E-1F31-4552-A89D-11EAFFD3BC9F}" type="presParOf" srcId="{AF5F5593-C837-4F66-8D0F-DE9DAA2739A9}" destId="{3BFD24F0-4BA5-457D-8D1B-508FA0947A69}" srcOrd="2" destOrd="0" presId="urn:microsoft.com/office/officeart/2018/2/layout/IconLabelList"/>
    <dgm:cxn modelId="{79810451-CB82-480E-8C86-4D3878ABDFC9}" type="presParOf" srcId="{3BFD24F0-4BA5-457D-8D1B-508FA0947A69}" destId="{532E12F0-0C2E-4BC7-A08D-7E0A1AE81837}" srcOrd="0" destOrd="0" presId="urn:microsoft.com/office/officeart/2018/2/layout/IconLabelList"/>
    <dgm:cxn modelId="{558BC9BC-8F84-46BD-9409-C2AA8979636B}" type="presParOf" srcId="{3BFD24F0-4BA5-457D-8D1B-508FA0947A69}" destId="{D886460C-BFD7-45F0-9C2A-2B7B273D68A2}" srcOrd="1" destOrd="0" presId="urn:microsoft.com/office/officeart/2018/2/layout/IconLabelList"/>
    <dgm:cxn modelId="{A1C7D949-4121-4272-8E60-E07959874722}" type="presParOf" srcId="{3BFD24F0-4BA5-457D-8D1B-508FA0947A69}" destId="{AB4504D5-ECDC-49D3-B993-1EDBC6C79837}" srcOrd="2" destOrd="0" presId="urn:microsoft.com/office/officeart/2018/2/layout/IconLabelList"/>
    <dgm:cxn modelId="{CA7167AB-4B61-4705-9692-62250EA15D38}" type="presParOf" srcId="{AF5F5593-C837-4F66-8D0F-DE9DAA2739A9}" destId="{62FA271F-624C-44FF-B018-DEEF8057AF1A}" srcOrd="3" destOrd="0" presId="urn:microsoft.com/office/officeart/2018/2/layout/IconLabelList"/>
    <dgm:cxn modelId="{6A45CF5A-4B34-4DC4-A40E-2295AFCDF951}" type="presParOf" srcId="{AF5F5593-C837-4F66-8D0F-DE9DAA2739A9}" destId="{7C1A535D-EA14-487A-8847-D5C2150E5A6F}" srcOrd="4" destOrd="0" presId="urn:microsoft.com/office/officeart/2018/2/layout/IconLabelList"/>
    <dgm:cxn modelId="{903CABE8-63E6-491F-BFA1-E0949DCCEBD3}" type="presParOf" srcId="{7C1A535D-EA14-487A-8847-D5C2150E5A6F}" destId="{3EC176D9-FD84-465D-8E3A-D282F7932B93}" srcOrd="0" destOrd="0" presId="urn:microsoft.com/office/officeart/2018/2/layout/IconLabelList"/>
    <dgm:cxn modelId="{DE0C5403-5238-4A5A-8A25-28E08718E4B8}" type="presParOf" srcId="{7C1A535D-EA14-487A-8847-D5C2150E5A6F}" destId="{42509D36-5B2D-444F-B243-F37E0BA3198E}" srcOrd="1" destOrd="0" presId="urn:microsoft.com/office/officeart/2018/2/layout/IconLabelList"/>
    <dgm:cxn modelId="{AA5AA7CD-7575-4792-8621-9A7A9E390813}" type="presParOf" srcId="{7C1A535D-EA14-487A-8847-D5C2150E5A6F}" destId="{4F842834-94E6-4D6E-B1F6-054BFB4CAD04}" srcOrd="2" destOrd="0" presId="urn:microsoft.com/office/officeart/2018/2/layout/IconLabelList"/>
    <dgm:cxn modelId="{5A90A1A1-82AE-4B20-991E-B0594C6EF046}" type="presParOf" srcId="{AF5F5593-C837-4F66-8D0F-DE9DAA2739A9}" destId="{D08B28F6-A97E-4DF2-BEAC-5EDBF01584A0}" srcOrd="5" destOrd="0" presId="urn:microsoft.com/office/officeart/2018/2/layout/IconLabelList"/>
    <dgm:cxn modelId="{F88495D6-8364-48E5-A741-48A2181C53BD}" type="presParOf" srcId="{AF5F5593-C837-4F66-8D0F-DE9DAA2739A9}" destId="{A2EEF13F-7A8C-442A-9DB4-E876630B9DC4}" srcOrd="6" destOrd="0" presId="urn:microsoft.com/office/officeart/2018/2/layout/IconLabelList"/>
    <dgm:cxn modelId="{19908602-91D1-40CE-A798-0385563D1EED}" type="presParOf" srcId="{A2EEF13F-7A8C-442A-9DB4-E876630B9DC4}" destId="{35BAD7C8-C56B-4313-A37A-A6A8BFE8D644}" srcOrd="0" destOrd="0" presId="urn:microsoft.com/office/officeart/2018/2/layout/IconLabelList"/>
    <dgm:cxn modelId="{1B1467C4-B1A2-416B-ABAF-92978921BB72}" type="presParOf" srcId="{A2EEF13F-7A8C-442A-9DB4-E876630B9DC4}" destId="{B4260D60-C004-4084-BE34-5D2110CC6F71}" srcOrd="1" destOrd="0" presId="urn:microsoft.com/office/officeart/2018/2/layout/IconLabelList"/>
    <dgm:cxn modelId="{90160B8B-3FEE-4946-98B1-EEC8723C3FE9}" type="presParOf" srcId="{A2EEF13F-7A8C-442A-9DB4-E876630B9DC4}" destId="{0C830C30-7295-4E35-829C-8B7F8F765661}" srcOrd="2" destOrd="0" presId="urn:microsoft.com/office/officeart/2018/2/layout/IconLabelList"/>
    <dgm:cxn modelId="{FFD8C541-4DF9-400D-A18C-9212ADC82957}" type="presParOf" srcId="{AF5F5593-C837-4F66-8D0F-DE9DAA2739A9}" destId="{12A499A6-09D2-4F9C-86A6-4970FDEDBA65}" srcOrd="7" destOrd="0" presId="urn:microsoft.com/office/officeart/2018/2/layout/IconLabelList"/>
    <dgm:cxn modelId="{45630D71-AE4E-4F22-941A-954B161996CB}" type="presParOf" srcId="{AF5F5593-C837-4F66-8D0F-DE9DAA2739A9}" destId="{9F501F81-510B-4688-892C-D8BB426C0DDD}" srcOrd="8" destOrd="0" presId="urn:microsoft.com/office/officeart/2018/2/layout/IconLabelList"/>
    <dgm:cxn modelId="{34EACE97-4CA0-457D-8FB6-69B00C2DA498}" type="presParOf" srcId="{9F501F81-510B-4688-892C-D8BB426C0DDD}" destId="{5ED9C850-5B07-4E7B-B002-9ED18ADCBE63}" srcOrd="0" destOrd="0" presId="urn:microsoft.com/office/officeart/2018/2/layout/IconLabelList"/>
    <dgm:cxn modelId="{DF2A13E6-D99C-4F0C-B294-E2E98D92A370}" type="presParOf" srcId="{9F501F81-510B-4688-892C-D8BB426C0DDD}" destId="{126F5038-6AFE-4BDF-9415-7379030936D5}" srcOrd="1" destOrd="0" presId="urn:microsoft.com/office/officeart/2018/2/layout/IconLabelList"/>
    <dgm:cxn modelId="{A0FEEA03-E8C6-40AF-9149-7123F923BE45}" type="presParOf" srcId="{9F501F81-510B-4688-892C-D8BB426C0DDD}" destId="{310B31EF-59C7-4C27-9E1A-F6059EA258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7D1802-25D2-471B-ABBD-ADB72384EC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2E0E5C-9FBF-4B62-AECB-E6753F01DC82}">
      <dgm:prSet/>
      <dgm:spPr/>
      <dgm:t>
        <a:bodyPr/>
        <a:lstStyle/>
        <a:p>
          <a:r>
            <a:rPr lang="tr-TR" dirty="0">
              <a:solidFill>
                <a:srgbClr val="FFC000"/>
              </a:solidFill>
            </a:rPr>
            <a:t>SINAV GİRİŞ BELGELERİ :</a:t>
          </a:r>
          <a:r>
            <a:rPr lang="tr-TR" dirty="0"/>
            <a:t> SINAVDAN EN AZ 7 GÜN ÖNCE</a:t>
          </a:r>
          <a:endParaRPr lang="en-US" dirty="0"/>
        </a:p>
      </dgm:t>
    </dgm:pt>
    <dgm:pt modelId="{3E1E2FC3-2645-4D25-AFE0-B9280BDD456B}" type="parTrans" cxnId="{441F76FE-D6C6-4244-8B82-26380F05B020}">
      <dgm:prSet/>
      <dgm:spPr/>
      <dgm:t>
        <a:bodyPr/>
        <a:lstStyle/>
        <a:p>
          <a:endParaRPr lang="en-US"/>
        </a:p>
      </dgm:t>
    </dgm:pt>
    <dgm:pt modelId="{07191E5A-D44E-4E70-8D92-E3152F9D0126}" type="sibTrans" cxnId="{441F76FE-D6C6-4244-8B82-26380F05B020}">
      <dgm:prSet/>
      <dgm:spPr/>
      <dgm:t>
        <a:bodyPr/>
        <a:lstStyle/>
        <a:p>
          <a:endParaRPr lang="en-US"/>
        </a:p>
      </dgm:t>
    </dgm:pt>
    <dgm:pt modelId="{75A5E88C-28A1-443D-A28D-36A481BD91BD}">
      <dgm:prSet/>
      <dgm:spPr/>
      <dgm:t>
        <a:bodyPr/>
        <a:lstStyle/>
        <a:p>
          <a:r>
            <a:rPr lang="tr-TR" dirty="0">
              <a:solidFill>
                <a:srgbClr val="FFC000"/>
              </a:solidFill>
            </a:rPr>
            <a:t>SINAV: </a:t>
          </a:r>
          <a:r>
            <a:rPr lang="tr-TR" dirty="0"/>
            <a:t>20 HAZİRAN 2020</a:t>
          </a:r>
          <a:endParaRPr lang="en-US" dirty="0"/>
        </a:p>
      </dgm:t>
    </dgm:pt>
    <dgm:pt modelId="{41A59FEC-82F6-4461-BB5F-7F7B9620E169}" type="parTrans" cxnId="{2B6BE300-52D1-4256-B288-542F61103BC9}">
      <dgm:prSet/>
      <dgm:spPr/>
      <dgm:t>
        <a:bodyPr/>
        <a:lstStyle/>
        <a:p>
          <a:endParaRPr lang="en-US"/>
        </a:p>
      </dgm:t>
    </dgm:pt>
    <dgm:pt modelId="{25CAE0F1-F3C2-4BEB-AF99-8506056B3AF2}" type="sibTrans" cxnId="{2B6BE300-52D1-4256-B288-542F61103BC9}">
      <dgm:prSet/>
      <dgm:spPr/>
      <dgm:t>
        <a:bodyPr/>
        <a:lstStyle/>
        <a:p>
          <a:endParaRPr lang="en-US"/>
        </a:p>
      </dgm:t>
    </dgm:pt>
    <dgm:pt modelId="{8871B852-E400-4971-B066-3D05EB9966A9}">
      <dgm:prSet/>
      <dgm:spPr/>
      <dgm:t>
        <a:bodyPr/>
        <a:lstStyle/>
        <a:p>
          <a:r>
            <a:rPr lang="tr-TR" dirty="0">
              <a:solidFill>
                <a:srgbClr val="FFC000"/>
              </a:solidFill>
            </a:rPr>
            <a:t>SONUÇLAR: </a:t>
          </a:r>
          <a:r>
            <a:rPr lang="tr-TR" dirty="0"/>
            <a:t>16 TEMMUZ 2020</a:t>
          </a:r>
          <a:endParaRPr lang="en-US" dirty="0"/>
        </a:p>
      </dgm:t>
    </dgm:pt>
    <dgm:pt modelId="{C8997A6F-7CBB-472B-B903-7D1BABD09A71}" type="parTrans" cxnId="{D0C5956F-5B00-427E-BD10-6622BADEAD7A}">
      <dgm:prSet/>
      <dgm:spPr/>
      <dgm:t>
        <a:bodyPr/>
        <a:lstStyle/>
        <a:p>
          <a:endParaRPr lang="en-US"/>
        </a:p>
      </dgm:t>
    </dgm:pt>
    <dgm:pt modelId="{8DF97649-67F5-484F-94EC-1724C5FFF925}" type="sibTrans" cxnId="{D0C5956F-5B00-427E-BD10-6622BADEAD7A}">
      <dgm:prSet/>
      <dgm:spPr/>
      <dgm:t>
        <a:bodyPr/>
        <a:lstStyle/>
        <a:p>
          <a:endParaRPr lang="en-US"/>
        </a:p>
      </dgm:t>
    </dgm:pt>
    <dgm:pt modelId="{FD022CB3-C5A5-4F3D-BE59-3BF97351D1E8}">
      <dgm:prSet/>
      <dgm:spPr/>
      <dgm:t>
        <a:bodyPr/>
        <a:lstStyle/>
        <a:p>
          <a:r>
            <a:rPr lang="tr-TR" dirty="0">
              <a:solidFill>
                <a:srgbClr val="FFC000"/>
              </a:solidFill>
            </a:rPr>
            <a:t>TERCİH : </a:t>
          </a:r>
          <a:r>
            <a:rPr lang="tr-TR" dirty="0"/>
            <a:t>TAHMİNİ TEMMUZ SONU</a:t>
          </a:r>
          <a:endParaRPr lang="en-US" dirty="0"/>
        </a:p>
      </dgm:t>
    </dgm:pt>
    <dgm:pt modelId="{29777CF2-AF05-4B52-8CB4-8103B78D4A40}" type="parTrans" cxnId="{A6178E59-FB6B-40E8-9878-BA7A988397B1}">
      <dgm:prSet/>
      <dgm:spPr/>
      <dgm:t>
        <a:bodyPr/>
        <a:lstStyle/>
        <a:p>
          <a:endParaRPr lang="en-US"/>
        </a:p>
      </dgm:t>
    </dgm:pt>
    <dgm:pt modelId="{61A7E8C4-1B52-4C41-AE70-F70A0186B7B8}" type="sibTrans" cxnId="{A6178E59-FB6B-40E8-9878-BA7A988397B1}">
      <dgm:prSet/>
      <dgm:spPr/>
      <dgm:t>
        <a:bodyPr/>
        <a:lstStyle/>
        <a:p>
          <a:endParaRPr lang="en-US"/>
        </a:p>
      </dgm:t>
    </dgm:pt>
    <dgm:pt modelId="{C957F9EB-EC10-4E6B-81ED-C54632C680AE}" type="pres">
      <dgm:prSet presAssocID="{BB7D1802-25D2-471B-ABBD-ADB72384ECF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60FBD8-8615-415D-BD91-0CA04B8B95BC}" type="pres">
      <dgm:prSet presAssocID="{932E0E5C-9FBF-4B62-AECB-E6753F01DC82}" presName="compNode" presStyleCnt="0"/>
      <dgm:spPr/>
    </dgm:pt>
    <dgm:pt modelId="{B742CFA9-CCA7-4911-916F-8E8B3ADBF411}" type="pres">
      <dgm:prSet presAssocID="{932E0E5C-9FBF-4B62-AECB-E6753F01DC82}" presName="bgRect" presStyleLbl="bgShp" presStyleIdx="0" presStyleCnt="4"/>
      <dgm:spPr/>
    </dgm:pt>
    <dgm:pt modelId="{0BA0C8E8-B8E5-44D5-9ACD-C6CAA32CE7E4}" type="pres">
      <dgm:prSet presAssocID="{932E0E5C-9FBF-4B62-AECB-E6753F01DC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order Dash"/>
        </a:ext>
      </dgm:extLst>
    </dgm:pt>
    <dgm:pt modelId="{ABD636F5-2ED1-4ACE-8D31-8E8BFF4CEFCC}" type="pres">
      <dgm:prSet presAssocID="{932E0E5C-9FBF-4B62-AECB-E6753F01DC82}" presName="spaceRect" presStyleCnt="0"/>
      <dgm:spPr/>
    </dgm:pt>
    <dgm:pt modelId="{9CC20B49-D494-4CF6-8249-E962B58A2CEC}" type="pres">
      <dgm:prSet presAssocID="{932E0E5C-9FBF-4B62-AECB-E6753F01DC8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5736471-9071-4FF3-9D79-A4D408705357}" type="pres">
      <dgm:prSet presAssocID="{07191E5A-D44E-4E70-8D92-E3152F9D0126}" presName="sibTrans" presStyleCnt="0"/>
      <dgm:spPr/>
    </dgm:pt>
    <dgm:pt modelId="{93B7850E-4C0E-4A43-9E55-09C5923F0C5C}" type="pres">
      <dgm:prSet presAssocID="{75A5E88C-28A1-443D-A28D-36A481BD91BD}" presName="compNode" presStyleCnt="0"/>
      <dgm:spPr/>
    </dgm:pt>
    <dgm:pt modelId="{553D7E71-AB9F-4B03-8A93-41C9067D2D80}" type="pres">
      <dgm:prSet presAssocID="{75A5E88C-28A1-443D-A28D-36A481BD91BD}" presName="bgRect" presStyleLbl="bgShp" presStyleIdx="1" presStyleCnt="4"/>
      <dgm:spPr/>
    </dgm:pt>
    <dgm:pt modelId="{EDD2C624-5D04-49FC-89AF-CE2EE7379CB1}" type="pres">
      <dgm:prSet presAssocID="{75A5E88C-28A1-443D-A28D-36A481BD91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Açık kitap"/>
        </a:ext>
      </dgm:extLst>
    </dgm:pt>
    <dgm:pt modelId="{4127CC00-4EAF-4FE1-8952-4917576180A8}" type="pres">
      <dgm:prSet presAssocID="{75A5E88C-28A1-443D-A28D-36A481BD91BD}" presName="spaceRect" presStyleCnt="0"/>
      <dgm:spPr/>
    </dgm:pt>
    <dgm:pt modelId="{8545BEE8-34EE-4DD5-A810-0FA154D17331}" type="pres">
      <dgm:prSet presAssocID="{75A5E88C-28A1-443D-A28D-36A481BD91B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16C832D-E125-4855-9B48-B45CFEE96BFE}" type="pres">
      <dgm:prSet presAssocID="{25CAE0F1-F3C2-4BEB-AF99-8506056B3AF2}" presName="sibTrans" presStyleCnt="0"/>
      <dgm:spPr/>
    </dgm:pt>
    <dgm:pt modelId="{2591EDFC-B986-4F02-A7B4-A1C4B380E9D3}" type="pres">
      <dgm:prSet presAssocID="{8871B852-E400-4971-B066-3D05EB9966A9}" presName="compNode" presStyleCnt="0"/>
      <dgm:spPr/>
    </dgm:pt>
    <dgm:pt modelId="{9C0DA5F6-57A3-44F9-AF18-A04524F0985F}" type="pres">
      <dgm:prSet presAssocID="{8871B852-E400-4971-B066-3D05EB9966A9}" presName="bgRect" presStyleLbl="bgShp" presStyleIdx="2" presStyleCnt="4"/>
      <dgm:spPr/>
    </dgm:pt>
    <dgm:pt modelId="{4AF23017-5F37-4463-BCA0-973D12AA7917}" type="pres">
      <dgm:prSet presAssocID="{8871B852-E400-4971-B066-3D05EB9966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Report Add"/>
        </a:ext>
      </dgm:extLst>
    </dgm:pt>
    <dgm:pt modelId="{2C357C89-BCB0-4ED4-BAFC-EEBEB2D15989}" type="pres">
      <dgm:prSet presAssocID="{8871B852-E400-4971-B066-3D05EB9966A9}" presName="spaceRect" presStyleCnt="0"/>
      <dgm:spPr/>
    </dgm:pt>
    <dgm:pt modelId="{1E6AE4A0-D03B-4EC2-98FA-288DC30BC442}" type="pres">
      <dgm:prSet presAssocID="{8871B852-E400-4971-B066-3D05EB9966A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A03D944-1863-45A9-B4CB-49E1B8E7C803}" type="pres">
      <dgm:prSet presAssocID="{8DF97649-67F5-484F-94EC-1724C5FFF925}" presName="sibTrans" presStyleCnt="0"/>
      <dgm:spPr/>
    </dgm:pt>
    <dgm:pt modelId="{74A5F299-1A56-408C-A809-B78A915D325D}" type="pres">
      <dgm:prSet presAssocID="{FD022CB3-C5A5-4F3D-BE59-3BF97351D1E8}" presName="compNode" presStyleCnt="0"/>
      <dgm:spPr/>
    </dgm:pt>
    <dgm:pt modelId="{DE30F62E-D84D-4092-AC1C-86E135BC15BD}" type="pres">
      <dgm:prSet presAssocID="{FD022CB3-C5A5-4F3D-BE59-3BF97351D1E8}" presName="bgRect" presStyleLbl="bgShp" presStyleIdx="3" presStyleCnt="4"/>
      <dgm:spPr/>
    </dgm:pt>
    <dgm:pt modelId="{67A102C2-AE5D-4FF0-B8C7-318BB142BB10}" type="pres">
      <dgm:prSet presAssocID="{FD022CB3-C5A5-4F3D-BE59-3BF97351D1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ulleted List"/>
        </a:ext>
      </dgm:extLst>
    </dgm:pt>
    <dgm:pt modelId="{C0389719-8EF3-4AB8-88CE-68220E00BE1D}" type="pres">
      <dgm:prSet presAssocID="{FD022CB3-C5A5-4F3D-BE59-3BF97351D1E8}" presName="spaceRect" presStyleCnt="0"/>
      <dgm:spPr/>
    </dgm:pt>
    <dgm:pt modelId="{E59C955D-AB3A-4DEF-89D3-FBE3BFF29C0F}" type="pres">
      <dgm:prSet presAssocID="{FD022CB3-C5A5-4F3D-BE59-3BF97351D1E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441F76FE-D6C6-4244-8B82-26380F05B020}" srcId="{BB7D1802-25D2-471B-ABBD-ADB72384ECFA}" destId="{932E0E5C-9FBF-4B62-AECB-E6753F01DC82}" srcOrd="0" destOrd="0" parTransId="{3E1E2FC3-2645-4D25-AFE0-B9280BDD456B}" sibTransId="{07191E5A-D44E-4E70-8D92-E3152F9D0126}"/>
    <dgm:cxn modelId="{2B6BE300-52D1-4256-B288-542F61103BC9}" srcId="{BB7D1802-25D2-471B-ABBD-ADB72384ECFA}" destId="{75A5E88C-28A1-443D-A28D-36A481BD91BD}" srcOrd="1" destOrd="0" parTransId="{41A59FEC-82F6-4461-BB5F-7F7B9620E169}" sibTransId="{25CAE0F1-F3C2-4BEB-AF99-8506056B3AF2}"/>
    <dgm:cxn modelId="{AED5DD0A-FA16-490E-9FD7-490DDFBC9609}" type="presOf" srcId="{BB7D1802-25D2-471B-ABBD-ADB72384ECFA}" destId="{C957F9EB-EC10-4E6B-81ED-C54632C680AE}" srcOrd="0" destOrd="0" presId="urn:microsoft.com/office/officeart/2018/2/layout/IconVerticalSolidList"/>
    <dgm:cxn modelId="{A6178E59-FB6B-40E8-9878-BA7A988397B1}" srcId="{BB7D1802-25D2-471B-ABBD-ADB72384ECFA}" destId="{FD022CB3-C5A5-4F3D-BE59-3BF97351D1E8}" srcOrd="3" destOrd="0" parTransId="{29777CF2-AF05-4B52-8CB4-8103B78D4A40}" sibTransId="{61A7E8C4-1B52-4C41-AE70-F70A0186B7B8}"/>
    <dgm:cxn modelId="{D0C5956F-5B00-427E-BD10-6622BADEAD7A}" srcId="{BB7D1802-25D2-471B-ABBD-ADB72384ECFA}" destId="{8871B852-E400-4971-B066-3D05EB9966A9}" srcOrd="2" destOrd="0" parTransId="{C8997A6F-7CBB-472B-B903-7D1BABD09A71}" sibTransId="{8DF97649-67F5-484F-94EC-1724C5FFF925}"/>
    <dgm:cxn modelId="{E2899B41-6301-49AE-AF7F-C10C680C6880}" type="presOf" srcId="{FD022CB3-C5A5-4F3D-BE59-3BF97351D1E8}" destId="{E59C955D-AB3A-4DEF-89D3-FBE3BFF29C0F}" srcOrd="0" destOrd="0" presId="urn:microsoft.com/office/officeart/2018/2/layout/IconVerticalSolidList"/>
    <dgm:cxn modelId="{E9E60050-FB50-41F9-979F-24455449FBD5}" type="presOf" srcId="{932E0E5C-9FBF-4B62-AECB-E6753F01DC82}" destId="{9CC20B49-D494-4CF6-8249-E962B58A2CEC}" srcOrd="0" destOrd="0" presId="urn:microsoft.com/office/officeart/2018/2/layout/IconVerticalSolidList"/>
    <dgm:cxn modelId="{95B2CF56-AA10-4172-995D-2B172A2B21EB}" type="presOf" srcId="{8871B852-E400-4971-B066-3D05EB9966A9}" destId="{1E6AE4A0-D03B-4EC2-98FA-288DC30BC442}" srcOrd="0" destOrd="0" presId="urn:microsoft.com/office/officeart/2018/2/layout/IconVerticalSolidList"/>
    <dgm:cxn modelId="{85638E25-B0B1-48BC-9B8B-9A70E66824BE}" type="presOf" srcId="{75A5E88C-28A1-443D-A28D-36A481BD91BD}" destId="{8545BEE8-34EE-4DD5-A810-0FA154D17331}" srcOrd="0" destOrd="0" presId="urn:microsoft.com/office/officeart/2018/2/layout/IconVerticalSolidList"/>
    <dgm:cxn modelId="{B74670C2-67A0-4880-BB3D-11B19F099FA9}" type="presParOf" srcId="{C957F9EB-EC10-4E6B-81ED-C54632C680AE}" destId="{C260FBD8-8615-415D-BD91-0CA04B8B95BC}" srcOrd="0" destOrd="0" presId="urn:microsoft.com/office/officeart/2018/2/layout/IconVerticalSolidList"/>
    <dgm:cxn modelId="{439BB249-21B3-460D-8AB0-9E67CDD133F9}" type="presParOf" srcId="{C260FBD8-8615-415D-BD91-0CA04B8B95BC}" destId="{B742CFA9-CCA7-4911-916F-8E8B3ADBF411}" srcOrd="0" destOrd="0" presId="urn:microsoft.com/office/officeart/2018/2/layout/IconVerticalSolidList"/>
    <dgm:cxn modelId="{50C046D2-BBC5-4F9D-8E6D-A38B7794FED7}" type="presParOf" srcId="{C260FBD8-8615-415D-BD91-0CA04B8B95BC}" destId="{0BA0C8E8-B8E5-44D5-9ACD-C6CAA32CE7E4}" srcOrd="1" destOrd="0" presId="urn:microsoft.com/office/officeart/2018/2/layout/IconVerticalSolidList"/>
    <dgm:cxn modelId="{BDBD2C01-4E15-4C5E-A696-5384E8243ED2}" type="presParOf" srcId="{C260FBD8-8615-415D-BD91-0CA04B8B95BC}" destId="{ABD636F5-2ED1-4ACE-8D31-8E8BFF4CEFCC}" srcOrd="2" destOrd="0" presId="urn:microsoft.com/office/officeart/2018/2/layout/IconVerticalSolidList"/>
    <dgm:cxn modelId="{79F8CD20-31F1-4777-A4F2-B8F8472B5667}" type="presParOf" srcId="{C260FBD8-8615-415D-BD91-0CA04B8B95BC}" destId="{9CC20B49-D494-4CF6-8249-E962B58A2CEC}" srcOrd="3" destOrd="0" presId="urn:microsoft.com/office/officeart/2018/2/layout/IconVerticalSolidList"/>
    <dgm:cxn modelId="{413CF786-035D-4C15-A05F-A6F07B35054A}" type="presParOf" srcId="{C957F9EB-EC10-4E6B-81ED-C54632C680AE}" destId="{95736471-9071-4FF3-9D79-A4D408705357}" srcOrd="1" destOrd="0" presId="urn:microsoft.com/office/officeart/2018/2/layout/IconVerticalSolidList"/>
    <dgm:cxn modelId="{5D0A7DFF-84F2-421C-AC4E-B767A1682C31}" type="presParOf" srcId="{C957F9EB-EC10-4E6B-81ED-C54632C680AE}" destId="{93B7850E-4C0E-4A43-9E55-09C5923F0C5C}" srcOrd="2" destOrd="0" presId="urn:microsoft.com/office/officeart/2018/2/layout/IconVerticalSolidList"/>
    <dgm:cxn modelId="{5403B813-8316-4122-8526-9096CB613807}" type="presParOf" srcId="{93B7850E-4C0E-4A43-9E55-09C5923F0C5C}" destId="{553D7E71-AB9F-4B03-8A93-41C9067D2D80}" srcOrd="0" destOrd="0" presId="urn:microsoft.com/office/officeart/2018/2/layout/IconVerticalSolidList"/>
    <dgm:cxn modelId="{8A6BAA02-00A7-4561-8500-55AC6767D6DC}" type="presParOf" srcId="{93B7850E-4C0E-4A43-9E55-09C5923F0C5C}" destId="{EDD2C624-5D04-49FC-89AF-CE2EE7379CB1}" srcOrd="1" destOrd="0" presId="urn:microsoft.com/office/officeart/2018/2/layout/IconVerticalSolidList"/>
    <dgm:cxn modelId="{08F42BAE-BA66-44D0-A813-4E6C7A83A9E3}" type="presParOf" srcId="{93B7850E-4C0E-4A43-9E55-09C5923F0C5C}" destId="{4127CC00-4EAF-4FE1-8952-4917576180A8}" srcOrd="2" destOrd="0" presId="urn:microsoft.com/office/officeart/2018/2/layout/IconVerticalSolidList"/>
    <dgm:cxn modelId="{0BCBCA66-0710-4E06-9607-BBAF48A459F1}" type="presParOf" srcId="{93B7850E-4C0E-4A43-9E55-09C5923F0C5C}" destId="{8545BEE8-34EE-4DD5-A810-0FA154D17331}" srcOrd="3" destOrd="0" presId="urn:microsoft.com/office/officeart/2018/2/layout/IconVerticalSolidList"/>
    <dgm:cxn modelId="{AF79D5E0-CBA2-4DE1-89EB-FBD2B4A3E4E0}" type="presParOf" srcId="{C957F9EB-EC10-4E6B-81ED-C54632C680AE}" destId="{616C832D-E125-4855-9B48-B45CFEE96BFE}" srcOrd="3" destOrd="0" presId="urn:microsoft.com/office/officeart/2018/2/layout/IconVerticalSolidList"/>
    <dgm:cxn modelId="{F62A3D7A-A903-4116-8A9C-868EFF9CE85D}" type="presParOf" srcId="{C957F9EB-EC10-4E6B-81ED-C54632C680AE}" destId="{2591EDFC-B986-4F02-A7B4-A1C4B380E9D3}" srcOrd="4" destOrd="0" presId="urn:microsoft.com/office/officeart/2018/2/layout/IconVerticalSolidList"/>
    <dgm:cxn modelId="{0B0BB571-E55F-47A4-8A50-9D45BC4E7B92}" type="presParOf" srcId="{2591EDFC-B986-4F02-A7B4-A1C4B380E9D3}" destId="{9C0DA5F6-57A3-44F9-AF18-A04524F0985F}" srcOrd="0" destOrd="0" presId="urn:microsoft.com/office/officeart/2018/2/layout/IconVerticalSolidList"/>
    <dgm:cxn modelId="{6F5BE26D-4FF9-488A-BA13-D7E7E2478095}" type="presParOf" srcId="{2591EDFC-B986-4F02-A7B4-A1C4B380E9D3}" destId="{4AF23017-5F37-4463-BCA0-973D12AA7917}" srcOrd="1" destOrd="0" presId="urn:microsoft.com/office/officeart/2018/2/layout/IconVerticalSolidList"/>
    <dgm:cxn modelId="{6EEC5538-FF24-4813-940F-F0D31C867C4F}" type="presParOf" srcId="{2591EDFC-B986-4F02-A7B4-A1C4B380E9D3}" destId="{2C357C89-BCB0-4ED4-BAFC-EEBEB2D15989}" srcOrd="2" destOrd="0" presId="urn:microsoft.com/office/officeart/2018/2/layout/IconVerticalSolidList"/>
    <dgm:cxn modelId="{D8CAA743-C02D-4276-9D7A-5FA4525C9DD8}" type="presParOf" srcId="{2591EDFC-B986-4F02-A7B4-A1C4B380E9D3}" destId="{1E6AE4A0-D03B-4EC2-98FA-288DC30BC442}" srcOrd="3" destOrd="0" presId="urn:microsoft.com/office/officeart/2018/2/layout/IconVerticalSolidList"/>
    <dgm:cxn modelId="{88C1272E-8E2C-4F69-A86D-17E114D9366D}" type="presParOf" srcId="{C957F9EB-EC10-4E6B-81ED-C54632C680AE}" destId="{5A03D944-1863-45A9-B4CB-49E1B8E7C803}" srcOrd="5" destOrd="0" presId="urn:microsoft.com/office/officeart/2018/2/layout/IconVerticalSolidList"/>
    <dgm:cxn modelId="{6B8FC957-475F-4543-84E5-A10A00731BCD}" type="presParOf" srcId="{C957F9EB-EC10-4E6B-81ED-C54632C680AE}" destId="{74A5F299-1A56-408C-A809-B78A915D325D}" srcOrd="6" destOrd="0" presId="urn:microsoft.com/office/officeart/2018/2/layout/IconVerticalSolidList"/>
    <dgm:cxn modelId="{92607A04-5A6B-4415-82A9-97CAF5F3764E}" type="presParOf" srcId="{74A5F299-1A56-408C-A809-B78A915D325D}" destId="{DE30F62E-D84D-4092-AC1C-86E135BC15BD}" srcOrd="0" destOrd="0" presId="urn:microsoft.com/office/officeart/2018/2/layout/IconVerticalSolidList"/>
    <dgm:cxn modelId="{E667A43D-59BA-478E-AF99-8D624438E542}" type="presParOf" srcId="{74A5F299-1A56-408C-A809-B78A915D325D}" destId="{67A102C2-AE5D-4FF0-B8C7-318BB142BB10}" srcOrd="1" destOrd="0" presId="urn:microsoft.com/office/officeart/2018/2/layout/IconVerticalSolidList"/>
    <dgm:cxn modelId="{C60DADAF-860E-4F1F-80A5-FC13A490F4EE}" type="presParOf" srcId="{74A5F299-1A56-408C-A809-B78A915D325D}" destId="{C0389719-8EF3-4AB8-88CE-68220E00BE1D}" srcOrd="2" destOrd="0" presId="urn:microsoft.com/office/officeart/2018/2/layout/IconVerticalSolidList"/>
    <dgm:cxn modelId="{68BDBEC8-254C-4159-B220-CE365B352DE9}" type="presParOf" srcId="{74A5F299-1A56-408C-A809-B78A915D325D}" destId="{E59C955D-AB3A-4DEF-89D3-FBE3BFF29C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5BDA18-6895-4C6D-86BD-A216A437576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E01606-0B1B-4489-99E4-83D0EBE6D1C1}">
      <dgm:prSet/>
      <dgm:spPr/>
      <dgm:t>
        <a:bodyPr/>
        <a:lstStyle/>
        <a:p>
          <a:r>
            <a:rPr lang="tr-TR"/>
            <a:t>Öncelikle 2 adet kalem – 1 silgi – kalemtıraş</a:t>
          </a:r>
          <a:endParaRPr lang="en-US"/>
        </a:p>
      </dgm:t>
    </dgm:pt>
    <dgm:pt modelId="{87314489-2E8F-43A5-A875-F445FE5BA33B}" type="parTrans" cxnId="{3C769233-889E-4027-A6AD-E2A4D8EB6A71}">
      <dgm:prSet/>
      <dgm:spPr/>
      <dgm:t>
        <a:bodyPr/>
        <a:lstStyle/>
        <a:p>
          <a:endParaRPr lang="en-US"/>
        </a:p>
      </dgm:t>
    </dgm:pt>
    <dgm:pt modelId="{5E8F414B-1C04-4703-9D9E-ACF0CE489B9A}" type="sibTrans" cxnId="{3C769233-889E-4027-A6AD-E2A4D8EB6A71}">
      <dgm:prSet/>
      <dgm:spPr/>
      <dgm:t>
        <a:bodyPr/>
        <a:lstStyle/>
        <a:p>
          <a:endParaRPr lang="en-US"/>
        </a:p>
      </dgm:t>
    </dgm:pt>
    <dgm:pt modelId="{0EB9927D-4946-4F29-8AFE-1F04B530FC85}">
      <dgm:prSet/>
      <dgm:spPr/>
      <dgm:t>
        <a:bodyPr/>
        <a:lstStyle/>
        <a:p>
          <a:r>
            <a:rPr lang="tr-TR"/>
            <a:t>Geçerli Nüfus cüzdanı (15 yaş ve üzeri olanlar için fotoğraf şartı bu sınavda geçerli olmayacaktır.)</a:t>
          </a:r>
          <a:endParaRPr lang="en-US"/>
        </a:p>
      </dgm:t>
    </dgm:pt>
    <dgm:pt modelId="{3C2D11E0-51BF-4390-92AF-C1696A1B6E5B}" type="parTrans" cxnId="{750E3FCF-AF7C-4005-B3F3-8ECD36B2426C}">
      <dgm:prSet/>
      <dgm:spPr/>
      <dgm:t>
        <a:bodyPr/>
        <a:lstStyle/>
        <a:p>
          <a:endParaRPr lang="en-US"/>
        </a:p>
      </dgm:t>
    </dgm:pt>
    <dgm:pt modelId="{8781B681-D1FA-461A-A333-4889190DA97C}" type="sibTrans" cxnId="{750E3FCF-AF7C-4005-B3F3-8ECD36B2426C}">
      <dgm:prSet/>
      <dgm:spPr/>
      <dgm:t>
        <a:bodyPr/>
        <a:lstStyle/>
        <a:p>
          <a:endParaRPr lang="en-US"/>
        </a:p>
      </dgm:t>
    </dgm:pt>
    <dgm:pt modelId="{BC3B4944-3CD6-4534-A123-396E5C2D12B8}">
      <dgm:prSet/>
      <dgm:spPr/>
      <dgm:t>
        <a:bodyPr/>
        <a:lstStyle/>
        <a:p>
          <a:r>
            <a:rPr lang="tr-TR"/>
            <a:t>Su, dezenfektan, peçete vb. (Kantinler kapalı olacak)</a:t>
          </a:r>
          <a:endParaRPr lang="en-US"/>
        </a:p>
      </dgm:t>
    </dgm:pt>
    <dgm:pt modelId="{9456FBB8-C762-4E50-B65E-3002C2C257DD}" type="parTrans" cxnId="{354AA669-306D-4DB2-893E-036D44F7B77E}">
      <dgm:prSet/>
      <dgm:spPr/>
      <dgm:t>
        <a:bodyPr/>
        <a:lstStyle/>
        <a:p>
          <a:endParaRPr lang="en-US"/>
        </a:p>
      </dgm:t>
    </dgm:pt>
    <dgm:pt modelId="{4389D8D0-A183-464F-B49A-FB274E32034E}" type="sibTrans" cxnId="{354AA669-306D-4DB2-893E-036D44F7B77E}">
      <dgm:prSet/>
      <dgm:spPr/>
      <dgm:t>
        <a:bodyPr/>
        <a:lstStyle/>
        <a:p>
          <a:endParaRPr lang="en-US"/>
        </a:p>
      </dgm:t>
    </dgm:pt>
    <dgm:pt modelId="{35ACF609-98E8-4E8F-BF87-55CE4CDFFE33}" type="pres">
      <dgm:prSet presAssocID="{3C5BDA18-6895-4C6D-86BD-A216A437576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654163A-F4C0-4FB3-816E-447A959EB7C4}" type="pres">
      <dgm:prSet presAssocID="{01E01606-0B1B-4489-99E4-83D0EBE6D1C1}" presName="thickLine" presStyleLbl="alignNode1" presStyleIdx="0" presStyleCnt="3"/>
      <dgm:spPr/>
    </dgm:pt>
    <dgm:pt modelId="{5B52CC85-8CBD-4702-9F17-1F1A65E0226C}" type="pres">
      <dgm:prSet presAssocID="{01E01606-0B1B-4489-99E4-83D0EBE6D1C1}" presName="horz1" presStyleCnt="0"/>
      <dgm:spPr/>
    </dgm:pt>
    <dgm:pt modelId="{6031044A-9059-421B-A495-97A9DE119242}" type="pres">
      <dgm:prSet presAssocID="{01E01606-0B1B-4489-99E4-83D0EBE6D1C1}" presName="tx1" presStyleLbl="revTx" presStyleIdx="0" presStyleCnt="3"/>
      <dgm:spPr/>
      <dgm:t>
        <a:bodyPr/>
        <a:lstStyle/>
        <a:p>
          <a:endParaRPr lang="tr-TR"/>
        </a:p>
      </dgm:t>
    </dgm:pt>
    <dgm:pt modelId="{6DE13D7F-B758-405E-81F7-2534BC396B56}" type="pres">
      <dgm:prSet presAssocID="{01E01606-0B1B-4489-99E4-83D0EBE6D1C1}" presName="vert1" presStyleCnt="0"/>
      <dgm:spPr/>
    </dgm:pt>
    <dgm:pt modelId="{8D997A2A-D5B3-45F1-8705-9024DD347BC1}" type="pres">
      <dgm:prSet presAssocID="{0EB9927D-4946-4F29-8AFE-1F04B530FC85}" presName="thickLine" presStyleLbl="alignNode1" presStyleIdx="1" presStyleCnt="3"/>
      <dgm:spPr/>
    </dgm:pt>
    <dgm:pt modelId="{D2F4FAF4-357B-4853-935E-3448E225D111}" type="pres">
      <dgm:prSet presAssocID="{0EB9927D-4946-4F29-8AFE-1F04B530FC85}" presName="horz1" presStyleCnt="0"/>
      <dgm:spPr/>
    </dgm:pt>
    <dgm:pt modelId="{97E2B441-B325-46FE-B16D-22FE474B9EE3}" type="pres">
      <dgm:prSet presAssocID="{0EB9927D-4946-4F29-8AFE-1F04B530FC85}" presName="tx1" presStyleLbl="revTx" presStyleIdx="1" presStyleCnt="3"/>
      <dgm:spPr/>
      <dgm:t>
        <a:bodyPr/>
        <a:lstStyle/>
        <a:p>
          <a:endParaRPr lang="tr-TR"/>
        </a:p>
      </dgm:t>
    </dgm:pt>
    <dgm:pt modelId="{962F4B8B-A960-4927-A3BB-9BE3EC965093}" type="pres">
      <dgm:prSet presAssocID="{0EB9927D-4946-4F29-8AFE-1F04B530FC85}" presName="vert1" presStyleCnt="0"/>
      <dgm:spPr/>
    </dgm:pt>
    <dgm:pt modelId="{0ABACE97-FB5A-4793-B4E7-975B9F8AF64E}" type="pres">
      <dgm:prSet presAssocID="{BC3B4944-3CD6-4534-A123-396E5C2D12B8}" presName="thickLine" presStyleLbl="alignNode1" presStyleIdx="2" presStyleCnt="3"/>
      <dgm:spPr/>
    </dgm:pt>
    <dgm:pt modelId="{B0B285F7-AE16-41BF-8EEB-C804DCBF014D}" type="pres">
      <dgm:prSet presAssocID="{BC3B4944-3CD6-4534-A123-396E5C2D12B8}" presName="horz1" presStyleCnt="0"/>
      <dgm:spPr/>
    </dgm:pt>
    <dgm:pt modelId="{6D5FCEA0-A229-46A2-A9BF-3914EB0E4802}" type="pres">
      <dgm:prSet presAssocID="{BC3B4944-3CD6-4534-A123-396E5C2D12B8}" presName="tx1" presStyleLbl="revTx" presStyleIdx="2" presStyleCnt="3"/>
      <dgm:spPr/>
      <dgm:t>
        <a:bodyPr/>
        <a:lstStyle/>
        <a:p>
          <a:endParaRPr lang="tr-TR"/>
        </a:p>
      </dgm:t>
    </dgm:pt>
    <dgm:pt modelId="{7C74B5CF-22EC-4F0F-9717-BFF94013FFD2}" type="pres">
      <dgm:prSet presAssocID="{BC3B4944-3CD6-4534-A123-396E5C2D12B8}" presName="vert1" presStyleCnt="0"/>
      <dgm:spPr/>
    </dgm:pt>
  </dgm:ptLst>
  <dgm:cxnLst>
    <dgm:cxn modelId="{2083CF8E-580D-4FFA-A1AF-740734F9D391}" type="presOf" srcId="{0EB9927D-4946-4F29-8AFE-1F04B530FC85}" destId="{97E2B441-B325-46FE-B16D-22FE474B9EE3}" srcOrd="0" destOrd="0" presId="urn:microsoft.com/office/officeart/2008/layout/LinedList"/>
    <dgm:cxn modelId="{750E3FCF-AF7C-4005-B3F3-8ECD36B2426C}" srcId="{3C5BDA18-6895-4C6D-86BD-A216A4375762}" destId="{0EB9927D-4946-4F29-8AFE-1F04B530FC85}" srcOrd="1" destOrd="0" parTransId="{3C2D11E0-51BF-4390-92AF-C1696A1B6E5B}" sibTransId="{8781B681-D1FA-461A-A333-4889190DA97C}"/>
    <dgm:cxn modelId="{5BA22561-61E0-4589-B0BC-A19531F7943B}" type="presOf" srcId="{3C5BDA18-6895-4C6D-86BD-A216A4375762}" destId="{35ACF609-98E8-4E8F-BF87-55CE4CDFFE33}" srcOrd="0" destOrd="0" presId="urn:microsoft.com/office/officeart/2008/layout/LinedList"/>
    <dgm:cxn modelId="{354AA669-306D-4DB2-893E-036D44F7B77E}" srcId="{3C5BDA18-6895-4C6D-86BD-A216A4375762}" destId="{BC3B4944-3CD6-4534-A123-396E5C2D12B8}" srcOrd="2" destOrd="0" parTransId="{9456FBB8-C762-4E50-B65E-3002C2C257DD}" sibTransId="{4389D8D0-A183-464F-B49A-FB274E32034E}"/>
    <dgm:cxn modelId="{41D559DB-127C-40D1-9987-DF0995197017}" type="presOf" srcId="{BC3B4944-3CD6-4534-A123-396E5C2D12B8}" destId="{6D5FCEA0-A229-46A2-A9BF-3914EB0E4802}" srcOrd="0" destOrd="0" presId="urn:microsoft.com/office/officeart/2008/layout/LinedList"/>
    <dgm:cxn modelId="{3C769233-889E-4027-A6AD-E2A4D8EB6A71}" srcId="{3C5BDA18-6895-4C6D-86BD-A216A4375762}" destId="{01E01606-0B1B-4489-99E4-83D0EBE6D1C1}" srcOrd="0" destOrd="0" parTransId="{87314489-2E8F-43A5-A875-F445FE5BA33B}" sibTransId="{5E8F414B-1C04-4703-9D9E-ACF0CE489B9A}"/>
    <dgm:cxn modelId="{C0B38B65-248C-49AE-965F-A3402ADEC9EA}" type="presOf" srcId="{01E01606-0B1B-4489-99E4-83D0EBE6D1C1}" destId="{6031044A-9059-421B-A495-97A9DE119242}" srcOrd="0" destOrd="0" presId="urn:microsoft.com/office/officeart/2008/layout/LinedList"/>
    <dgm:cxn modelId="{97B1A40A-EF4C-4664-918C-281A62E80F8E}" type="presParOf" srcId="{35ACF609-98E8-4E8F-BF87-55CE4CDFFE33}" destId="{0654163A-F4C0-4FB3-816E-447A959EB7C4}" srcOrd="0" destOrd="0" presId="urn:microsoft.com/office/officeart/2008/layout/LinedList"/>
    <dgm:cxn modelId="{141B0974-36BD-469E-B906-1F362B093A78}" type="presParOf" srcId="{35ACF609-98E8-4E8F-BF87-55CE4CDFFE33}" destId="{5B52CC85-8CBD-4702-9F17-1F1A65E0226C}" srcOrd="1" destOrd="0" presId="urn:microsoft.com/office/officeart/2008/layout/LinedList"/>
    <dgm:cxn modelId="{CA638615-0456-4C95-8AF8-C6B17A144DDD}" type="presParOf" srcId="{5B52CC85-8CBD-4702-9F17-1F1A65E0226C}" destId="{6031044A-9059-421B-A495-97A9DE119242}" srcOrd="0" destOrd="0" presId="urn:microsoft.com/office/officeart/2008/layout/LinedList"/>
    <dgm:cxn modelId="{68CBA099-349C-4FA1-84AB-BAD778239A49}" type="presParOf" srcId="{5B52CC85-8CBD-4702-9F17-1F1A65E0226C}" destId="{6DE13D7F-B758-405E-81F7-2534BC396B56}" srcOrd="1" destOrd="0" presId="urn:microsoft.com/office/officeart/2008/layout/LinedList"/>
    <dgm:cxn modelId="{0D8C075D-4D44-4D30-BCB6-4470A94927F2}" type="presParOf" srcId="{35ACF609-98E8-4E8F-BF87-55CE4CDFFE33}" destId="{8D997A2A-D5B3-45F1-8705-9024DD347BC1}" srcOrd="2" destOrd="0" presId="urn:microsoft.com/office/officeart/2008/layout/LinedList"/>
    <dgm:cxn modelId="{9C291AC7-A4EF-443C-88CE-FFA6F2E69E2E}" type="presParOf" srcId="{35ACF609-98E8-4E8F-BF87-55CE4CDFFE33}" destId="{D2F4FAF4-357B-4853-935E-3448E225D111}" srcOrd="3" destOrd="0" presId="urn:microsoft.com/office/officeart/2008/layout/LinedList"/>
    <dgm:cxn modelId="{6294F47B-D24A-4A76-B327-87C322B2B96F}" type="presParOf" srcId="{D2F4FAF4-357B-4853-935E-3448E225D111}" destId="{97E2B441-B325-46FE-B16D-22FE474B9EE3}" srcOrd="0" destOrd="0" presId="urn:microsoft.com/office/officeart/2008/layout/LinedList"/>
    <dgm:cxn modelId="{4B139E2E-4B4A-4955-97A3-C84B10A102D2}" type="presParOf" srcId="{D2F4FAF4-357B-4853-935E-3448E225D111}" destId="{962F4B8B-A960-4927-A3BB-9BE3EC965093}" srcOrd="1" destOrd="0" presId="urn:microsoft.com/office/officeart/2008/layout/LinedList"/>
    <dgm:cxn modelId="{D365DFA1-0726-422D-90FA-36E8BA2BF782}" type="presParOf" srcId="{35ACF609-98E8-4E8F-BF87-55CE4CDFFE33}" destId="{0ABACE97-FB5A-4793-B4E7-975B9F8AF64E}" srcOrd="4" destOrd="0" presId="urn:microsoft.com/office/officeart/2008/layout/LinedList"/>
    <dgm:cxn modelId="{B28192FC-140C-4773-B763-7AB057BF721C}" type="presParOf" srcId="{35ACF609-98E8-4E8F-BF87-55CE4CDFFE33}" destId="{B0B285F7-AE16-41BF-8EEB-C804DCBF014D}" srcOrd="5" destOrd="0" presId="urn:microsoft.com/office/officeart/2008/layout/LinedList"/>
    <dgm:cxn modelId="{671A7B4C-0D6E-4E8A-9143-0C7D6A760D8D}" type="presParOf" srcId="{B0B285F7-AE16-41BF-8EEB-C804DCBF014D}" destId="{6D5FCEA0-A229-46A2-A9BF-3914EB0E4802}" srcOrd="0" destOrd="0" presId="urn:microsoft.com/office/officeart/2008/layout/LinedList"/>
    <dgm:cxn modelId="{BF51894A-EFC5-4FA9-A700-A3AAA1436BCF}" type="presParOf" srcId="{B0B285F7-AE16-41BF-8EEB-C804DCBF014D}" destId="{7C74B5CF-22EC-4F0F-9717-BFF94013FF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88CDEB-069F-472D-BF42-44281C5DF8A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4BD286-1AB9-4AFE-89B0-09FE3105BFBC}">
      <dgm:prSet/>
      <dgm:spPr/>
      <dgm:t>
        <a:bodyPr/>
        <a:lstStyle/>
        <a:p>
          <a:r>
            <a:rPr lang="tr-TR"/>
            <a:t>Dezenfektan uygulaması yapılacak</a:t>
          </a:r>
          <a:endParaRPr lang="en-US"/>
        </a:p>
      </dgm:t>
    </dgm:pt>
    <dgm:pt modelId="{123D3C38-CEE3-43A8-A700-6C2FCC21776E}" type="parTrans" cxnId="{64A290A7-E426-4B38-9255-C48A47F7EDF4}">
      <dgm:prSet/>
      <dgm:spPr/>
      <dgm:t>
        <a:bodyPr/>
        <a:lstStyle/>
        <a:p>
          <a:endParaRPr lang="en-US"/>
        </a:p>
      </dgm:t>
    </dgm:pt>
    <dgm:pt modelId="{730AF6CF-182A-450C-90AB-1D94031954F2}" type="sibTrans" cxnId="{64A290A7-E426-4B38-9255-C48A47F7EDF4}">
      <dgm:prSet/>
      <dgm:spPr/>
      <dgm:t>
        <a:bodyPr/>
        <a:lstStyle/>
        <a:p>
          <a:endParaRPr lang="en-US"/>
        </a:p>
      </dgm:t>
    </dgm:pt>
    <dgm:pt modelId="{03D79810-D7FA-4F46-9F05-B1BA9CD96867}">
      <dgm:prSet/>
      <dgm:spPr/>
      <dgm:t>
        <a:bodyPr/>
        <a:lstStyle/>
        <a:p>
          <a:r>
            <a:rPr lang="tr-TR"/>
            <a:t>Maske dağıtılacak.</a:t>
          </a:r>
          <a:endParaRPr lang="en-US"/>
        </a:p>
      </dgm:t>
    </dgm:pt>
    <dgm:pt modelId="{00CA3013-2816-45EF-B182-04A39462D1C0}" type="parTrans" cxnId="{9451CFFF-82A4-473A-BEA8-23E4C8F22F99}">
      <dgm:prSet/>
      <dgm:spPr/>
      <dgm:t>
        <a:bodyPr/>
        <a:lstStyle/>
        <a:p>
          <a:endParaRPr lang="en-US"/>
        </a:p>
      </dgm:t>
    </dgm:pt>
    <dgm:pt modelId="{38143025-5A6A-4912-915F-8160DE0D3C77}" type="sibTrans" cxnId="{9451CFFF-82A4-473A-BEA8-23E4C8F22F99}">
      <dgm:prSet/>
      <dgm:spPr/>
      <dgm:t>
        <a:bodyPr/>
        <a:lstStyle/>
        <a:p>
          <a:endParaRPr lang="en-US"/>
        </a:p>
      </dgm:t>
    </dgm:pt>
    <dgm:pt modelId="{E18A5F13-014F-4480-A17C-B8C425612C7B}" type="pres">
      <dgm:prSet presAssocID="{5488CDEB-069F-472D-BF42-44281C5DF8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DAE4C0-54FE-4079-BC05-786E82DDC227}" type="pres">
      <dgm:prSet presAssocID="{FB4BD286-1AB9-4AFE-89B0-09FE3105BFBC}" presName="parentLin" presStyleCnt="0"/>
      <dgm:spPr/>
    </dgm:pt>
    <dgm:pt modelId="{C849DC5B-0E01-473A-B331-1ECC79A1DD06}" type="pres">
      <dgm:prSet presAssocID="{FB4BD286-1AB9-4AFE-89B0-09FE3105BFBC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160BB25C-FB59-4B48-A6A1-11FF5271C948}" type="pres">
      <dgm:prSet presAssocID="{FB4BD286-1AB9-4AFE-89B0-09FE3105BF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78A822-52DF-4848-87F4-C4306CAE3ACC}" type="pres">
      <dgm:prSet presAssocID="{FB4BD286-1AB9-4AFE-89B0-09FE3105BFBC}" presName="negativeSpace" presStyleCnt="0"/>
      <dgm:spPr/>
    </dgm:pt>
    <dgm:pt modelId="{8D02A890-E0F2-4419-B48C-9498CF228FCA}" type="pres">
      <dgm:prSet presAssocID="{FB4BD286-1AB9-4AFE-89B0-09FE3105BFBC}" presName="childText" presStyleLbl="conFgAcc1" presStyleIdx="0" presStyleCnt="2">
        <dgm:presLayoutVars>
          <dgm:bulletEnabled val="1"/>
        </dgm:presLayoutVars>
      </dgm:prSet>
      <dgm:spPr/>
    </dgm:pt>
    <dgm:pt modelId="{CEB5AD0A-F047-442A-8143-38A86A3A38FC}" type="pres">
      <dgm:prSet presAssocID="{730AF6CF-182A-450C-90AB-1D94031954F2}" presName="spaceBetweenRectangles" presStyleCnt="0"/>
      <dgm:spPr/>
    </dgm:pt>
    <dgm:pt modelId="{EB58AD47-CBDA-4D0D-91F3-D5DC3016592A}" type="pres">
      <dgm:prSet presAssocID="{03D79810-D7FA-4F46-9F05-B1BA9CD96867}" presName="parentLin" presStyleCnt="0"/>
      <dgm:spPr/>
    </dgm:pt>
    <dgm:pt modelId="{F2AD94FE-D7D2-45AC-ABD5-BA5F03870F0B}" type="pres">
      <dgm:prSet presAssocID="{03D79810-D7FA-4F46-9F05-B1BA9CD96867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94B142DB-EFA5-46FF-9642-DC9B925C6FDC}" type="pres">
      <dgm:prSet presAssocID="{03D79810-D7FA-4F46-9F05-B1BA9CD968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74CCF8-B7DB-4207-AB30-4DEA525190DE}" type="pres">
      <dgm:prSet presAssocID="{03D79810-D7FA-4F46-9F05-B1BA9CD96867}" presName="negativeSpace" presStyleCnt="0"/>
      <dgm:spPr/>
    </dgm:pt>
    <dgm:pt modelId="{5EA5A52B-3D5F-4E89-A639-1BE877B51A43}" type="pres">
      <dgm:prSet presAssocID="{03D79810-D7FA-4F46-9F05-B1BA9CD9686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B8922C4-899A-4E43-82C2-B0F4D1109089}" type="presOf" srcId="{FB4BD286-1AB9-4AFE-89B0-09FE3105BFBC}" destId="{160BB25C-FB59-4B48-A6A1-11FF5271C948}" srcOrd="1" destOrd="0" presId="urn:microsoft.com/office/officeart/2005/8/layout/list1"/>
    <dgm:cxn modelId="{B9CDE6B1-C9B6-4E3A-B98F-47E3DD68D3CA}" type="presOf" srcId="{03D79810-D7FA-4F46-9F05-B1BA9CD96867}" destId="{F2AD94FE-D7D2-45AC-ABD5-BA5F03870F0B}" srcOrd="0" destOrd="0" presId="urn:microsoft.com/office/officeart/2005/8/layout/list1"/>
    <dgm:cxn modelId="{B0EB2934-56D6-4CF6-9392-B4A5283D15C6}" type="presOf" srcId="{03D79810-D7FA-4F46-9F05-B1BA9CD96867}" destId="{94B142DB-EFA5-46FF-9642-DC9B925C6FDC}" srcOrd="1" destOrd="0" presId="urn:microsoft.com/office/officeart/2005/8/layout/list1"/>
    <dgm:cxn modelId="{7874B5AB-5586-4633-825D-B033D6E1FC79}" type="presOf" srcId="{FB4BD286-1AB9-4AFE-89B0-09FE3105BFBC}" destId="{C849DC5B-0E01-473A-B331-1ECC79A1DD06}" srcOrd="0" destOrd="0" presId="urn:microsoft.com/office/officeart/2005/8/layout/list1"/>
    <dgm:cxn modelId="{9451CFFF-82A4-473A-BEA8-23E4C8F22F99}" srcId="{5488CDEB-069F-472D-BF42-44281C5DF8AB}" destId="{03D79810-D7FA-4F46-9F05-B1BA9CD96867}" srcOrd="1" destOrd="0" parTransId="{00CA3013-2816-45EF-B182-04A39462D1C0}" sibTransId="{38143025-5A6A-4912-915F-8160DE0D3C77}"/>
    <dgm:cxn modelId="{8CD35132-0BCC-4253-9307-9F015F8B4950}" type="presOf" srcId="{5488CDEB-069F-472D-BF42-44281C5DF8AB}" destId="{E18A5F13-014F-4480-A17C-B8C425612C7B}" srcOrd="0" destOrd="0" presId="urn:microsoft.com/office/officeart/2005/8/layout/list1"/>
    <dgm:cxn modelId="{64A290A7-E426-4B38-9255-C48A47F7EDF4}" srcId="{5488CDEB-069F-472D-BF42-44281C5DF8AB}" destId="{FB4BD286-1AB9-4AFE-89B0-09FE3105BFBC}" srcOrd="0" destOrd="0" parTransId="{123D3C38-CEE3-43A8-A700-6C2FCC21776E}" sibTransId="{730AF6CF-182A-450C-90AB-1D94031954F2}"/>
    <dgm:cxn modelId="{0C6FAADB-CD93-4C75-97BB-7110C8B2A5B6}" type="presParOf" srcId="{E18A5F13-014F-4480-A17C-B8C425612C7B}" destId="{DEDAE4C0-54FE-4079-BC05-786E82DDC227}" srcOrd="0" destOrd="0" presId="urn:microsoft.com/office/officeart/2005/8/layout/list1"/>
    <dgm:cxn modelId="{0CE83CFD-024F-4C9C-875D-8C762F7C243A}" type="presParOf" srcId="{DEDAE4C0-54FE-4079-BC05-786E82DDC227}" destId="{C849DC5B-0E01-473A-B331-1ECC79A1DD06}" srcOrd="0" destOrd="0" presId="urn:microsoft.com/office/officeart/2005/8/layout/list1"/>
    <dgm:cxn modelId="{7DEF3EB0-2C26-4F4B-B335-424E54C79CA4}" type="presParOf" srcId="{DEDAE4C0-54FE-4079-BC05-786E82DDC227}" destId="{160BB25C-FB59-4B48-A6A1-11FF5271C948}" srcOrd="1" destOrd="0" presId="urn:microsoft.com/office/officeart/2005/8/layout/list1"/>
    <dgm:cxn modelId="{D72DCC9D-84A4-45B7-886A-57FD385302CE}" type="presParOf" srcId="{E18A5F13-014F-4480-A17C-B8C425612C7B}" destId="{2678A822-52DF-4848-87F4-C4306CAE3ACC}" srcOrd="1" destOrd="0" presId="urn:microsoft.com/office/officeart/2005/8/layout/list1"/>
    <dgm:cxn modelId="{5E3644FF-2EC9-4149-828F-E6B47DE90B54}" type="presParOf" srcId="{E18A5F13-014F-4480-A17C-B8C425612C7B}" destId="{8D02A890-E0F2-4419-B48C-9498CF228FCA}" srcOrd="2" destOrd="0" presId="urn:microsoft.com/office/officeart/2005/8/layout/list1"/>
    <dgm:cxn modelId="{4A88DDE7-14EF-4192-A758-3DD6050A7AB5}" type="presParOf" srcId="{E18A5F13-014F-4480-A17C-B8C425612C7B}" destId="{CEB5AD0A-F047-442A-8143-38A86A3A38FC}" srcOrd="3" destOrd="0" presId="urn:microsoft.com/office/officeart/2005/8/layout/list1"/>
    <dgm:cxn modelId="{42C5DC13-1928-4AE5-A7CB-0D44E4F8BB06}" type="presParOf" srcId="{E18A5F13-014F-4480-A17C-B8C425612C7B}" destId="{EB58AD47-CBDA-4D0D-91F3-D5DC3016592A}" srcOrd="4" destOrd="0" presId="urn:microsoft.com/office/officeart/2005/8/layout/list1"/>
    <dgm:cxn modelId="{B34FC197-C096-4C6E-9065-95DC2241637A}" type="presParOf" srcId="{EB58AD47-CBDA-4D0D-91F3-D5DC3016592A}" destId="{F2AD94FE-D7D2-45AC-ABD5-BA5F03870F0B}" srcOrd="0" destOrd="0" presId="urn:microsoft.com/office/officeart/2005/8/layout/list1"/>
    <dgm:cxn modelId="{5A56B285-4BED-4802-94CC-B776E4AF282C}" type="presParOf" srcId="{EB58AD47-CBDA-4D0D-91F3-D5DC3016592A}" destId="{94B142DB-EFA5-46FF-9642-DC9B925C6FDC}" srcOrd="1" destOrd="0" presId="urn:microsoft.com/office/officeart/2005/8/layout/list1"/>
    <dgm:cxn modelId="{B5270A59-0D33-469C-9017-DE1416CE9625}" type="presParOf" srcId="{E18A5F13-014F-4480-A17C-B8C425612C7B}" destId="{AA74CCF8-B7DB-4207-AB30-4DEA525190DE}" srcOrd="5" destOrd="0" presId="urn:microsoft.com/office/officeart/2005/8/layout/list1"/>
    <dgm:cxn modelId="{D5B00C15-0B5F-4C1D-9C0D-1A29AF8F9A6C}" type="presParOf" srcId="{E18A5F13-014F-4480-A17C-B8C425612C7B}" destId="{5EA5A52B-3D5F-4E89-A639-1BE877B51A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10EFD1-EC2B-44C3-9E47-A4AA26C11F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1AEE0E-2857-4FC0-B9E1-5861798BCF7A}">
      <dgm:prSet/>
      <dgm:spPr/>
      <dgm:t>
        <a:bodyPr/>
        <a:lstStyle/>
        <a:p>
          <a:r>
            <a:rPr lang="tr-TR"/>
            <a:t>Oturum arasında aileleriniz ile buluşmak maalesef olmayacak</a:t>
          </a:r>
          <a:endParaRPr lang="en-US"/>
        </a:p>
      </dgm:t>
    </dgm:pt>
    <dgm:pt modelId="{860E84E1-705A-47F9-90C5-F87ADA77849B}" type="parTrans" cxnId="{54CBAF6A-3D34-42E2-AD88-8B54F4DC354F}">
      <dgm:prSet/>
      <dgm:spPr/>
      <dgm:t>
        <a:bodyPr/>
        <a:lstStyle/>
        <a:p>
          <a:endParaRPr lang="en-US"/>
        </a:p>
      </dgm:t>
    </dgm:pt>
    <dgm:pt modelId="{19C2F23A-AD68-45BF-B1C8-1D90DD769847}" type="sibTrans" cxnId="{54CBAF6A-3D34-42E2-AD88-8B54F4DC354F}">
      <dgm:prSet/>
      <dgm:spPr/>
      <dgm:t>
        <a:bodyPr/>
        <a:lstStyle/>
        <a:p>
          <a:endParaRPr lang="en-US"/>
        </a:p>
      </dgm:t>
    </dgm:pt>
    <dgm:pt modelId="{D3E2AFB7-944A-40F1-8CAE-8BDCFA4F0889}">
      <dgm:prSet/>
      <dgm:spPr/>
      <dgm:t>
        <a:bodyPr/>
        <a:lstStyle/>
        <a:p>
          <a:r>
            <a:rPr lang="tr-TR"/>
            <a:t>Kontrollü bir şekilde okul bahçesine çıkabileceksiniz</a:t>
          </a:r>
          <a:endParaRPr lang="en-US"/>
        </a:p>
      </dgm:t>
    </dgm:pt>
    <dgm:pt modelId="{3EE208D3-3F98-4208-A28C-4AA08F668146}" type="parTrans" cxnId="{A2C4CA99-5251-45E7-AF87-20C30C89541D}">
      <dgm:prSet/>
      <dgm:spPr/>
      <dgm:t>
        <a:bodyPr/>
        <a:lstStyle/>
        <a:p>
          <a:endParaRPr lang="en-US"/>
        </a:p>
      </dgm:t>
    </dgm:pt>
    <dgm:pt modelId="{FBEF0D4A-C741-4AB8-BCE2-F29EA2EDE7D8}" type="sibTrans" cxnId="{A2C4CA99-5251-45E7-AF87-20C30C89541D}">
      <dgm:prSet/>
      <dgm:spPr/>
      <dgm:t>
        <a:bodyPr/>
        <a:lstStyle/>
        <a:p>
          <a:endParaRPr lang="en-US"/>
        </a:p>
      </dgm:t>
    </dgm:pt>
    <dgm:pt modelId="{02BD3B80-C4BB-4147-848C-12A22A63763B}">
      <dgm:prSet/>
      <dgm:spPr/>
      <dgm:t>
        <a:bodyPr/>
        <a:lstStyle/>
        <a:p>
          <a:r>
            <a:rPr lang="tr-TR"/>
            <a:t>Sosyal mesafe korunacak ve ikinci oturum için sınıflara alınacaksınız</a:t>
          </a:r>
          <a:endParaRPr lang="en-US"/>
        </a:p>
      </dgm:t>
    </dgm:pt>
    <dgm:pt modelId="{E0AFD2AA-4418-4F64-8EA1-204E66F82324}" type="parTrans" cxnId="{44E3B486-0D97-4BD3-8310-22B641F81CBC}">
      <dgm:prSet/>
      <dgm:spPr/>
      <dgm:t>
        <a:bodyPr/>
        <a:lstStyle/>
        <a:p>
          <a:endParaRPr lang="en-US"/>
        </a:p>
      </dgm:t>
    </dgm:pt>
    <dgm:pt modelId="{B130ABB9-D241-47D9-AEB6-7657A941438E}" type="sibTrans" cxnId="{44E3B486-0D97-4BD3-8310-22B641F81CBC}">
      <dgm:prSet/>
      <dgm:spPr/>
      <dgm:t>
        <a:bodyPr/>
        <a:lstStyle/>
        <a:p>
          <a:endParaRPr lang="en-US"/>
        </a:p>
      </dgm:t>
    </dgm:pt>
    <dgm:pt modelId="{E71DEBCF-DD1A-4D02-9951-D85E554DB8BC}">
      <dgm:prSet/>
      <dgm:spPr/>
      <dgm:t>
        <a:bodyPr/>
        <a:lstStyle/>
        <a:p>
          <a:r>
            <a:rPr lang="tr-TR"/>
            <a:t>Velilerin okul bahçesine girişlerine izin verilmeyecektir. Lütfen sosyal mesafe kurallarına uyalım</a:t>
          </a:r>
          <a:endParaRPr lang="en-US"/>
        </a:p>
      </dgm:t>
    </dgm:pt>
    <dgm:pt modelId="{BB7AE44D-E43C-433C-AA7C-B21E94D49365}" type="parTrans" cxnId="{4646AB82-A945-4BDF-8BEA-838391F65E03}">
      <dgm:prSet/>
      <dgm:spPr/>
      <dgm:t>
        <a:bodyPr/>
        <a:lstStyle/>
        <a:p>
          <a:endParaRPr lang="en-US"/>
        </a:p>
      </dgm:t>
    </dgm:pt>
    <dgm:pt modelId="{79B9E0BE-0FF9-45AA-9E15-C579BA7B072E}" type="sibTrans" cxnId="{4646AB82-A945-4BDF-8BEA-838391F65E03}">
      <dgm:prSet/>
      <dgm:spPr/>
      <dgm:t>
        <a:bodyPr/>
        <a:lstStyle/>
        <a:p>
          <a:endParaRPr lang="en-US"/>
        </a:p>
      </dgm:t>
    </dgm:pt>
    <dgm:pt modelId="{79982BF9-1240-4863-82CF-64281FD603AE}" type="pres">
      <dgm:prSet presAssocID="{8310EFD1-EC2B-44C3-9E47-A4AA26C11F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D19466-9C87-46F1-B5D2-3E05EFC661B3}" type="pres">
      <dgm:prSet presAssocID="{121AEE0E-2857-4FC0-B9E1-5861798BCF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19F43E-F24B-4EA4-AB76-C22DA3959095}" type="pres">
      <dgm:prSet presAssocID="{19C2F23A-AD68-45BF-B1C8-1D90DD769847}" presName="spacer" presStyleCnt="0"/>
      <dgm:spPr/>
    </dgm:pt>
    <dgm:pt modelId="{A974D489-A306-49C9-8981-19E325E0337E}" type="pres">
      <dgm:prSet presAssocID="{D3E2AFB7-944A-40F1-8CAE-8BDCFA4F08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848705-E06D-45A6-B781-C16EE5EAA0CE}" type="pres">
      <dgm:prSet presAssocID="{FBEF0D4A-C741-4AB8-BCE2-F29EA2EDE7D8}" presName="spacer" presStyleCnt="0"/>
      <dgm:spPr/>
    </dgm:pt>
    <dgm:pt modelId="{58F54FDB-2496-44F0-8DB7-4A9E609CBD34}" type="pres">
      <dgm:prSet presAssocID="{02BD3B80-C4BB-4147-848C-12A22A6376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D1160E-EF04-4CE4-A0D9-3F5ACA04CA31}" type="pres">
      <dgm:prSet presAssocID="{B130ABB9-D241-47D9-AEB6-7657A941438E}" presName="spacer" presStyleCnt="0"/>
      <dgm:spPr/>
    </dgm:pt>
    <dgm:pt modelId="{90D6B2CF-F3D7-45BA-8F8C-5346C878D10E}" type="pres">
      <dgm:prSet presAssocID="{E71DEBCF-DD1A-4D02-9951-D85E554DB8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A27256-EEE5-432D-8E1F-52B289031390}" type="presOf" srcId="{E71DEBCF-DD1A-4D02-9951-D85E554DB8BC}" destId="{90D6B2CF-F3D7-45BA-8F8C-5346C878D10E}" srcOrd="0" destOrd="0" presId="urn:microsoft.com/office/officeart/2005/8/layout/vList2"/>
    <dgm:cxn modelId="{8C06C8C4-B5A0-45EE-A31A-170ABAA34129}" type="presOf" srcId="{02BD3B80-C4BB-4147-848C-12A22A63763B}" destId="{58F54FDB-2496-44F0-8DB7-4A9E609CBD34}" srcOrd="0" destOrd="0" presId="urn:microsoft.com/office/officeart/2005/8/layout/vList2"/>
    <dgm:cxn modelId="{54CBAF6A-3D34-42E2-AD88-8B54F4DC354F}" srcId="{8310EFD1-EC2B-44C3-9E47-A4AA26C11F5B}" destId="{121AEE0E-2857-4FC0-B9E1-5861798BCF7A}" srcOrd="0" destOrd="0" parTransId="{860E84E1-705A-47F9-90C5-F87ADA77849B}" sibTransId="{19C2F23A-AD68-45BF-B1C8-1D90DD769847}"/>
    <dgm:cxn modelId="{4646AB82-A945-4BDF-8BEA-838391F65E03}" srcId="{8310EFD1-EC2B-44C3-9E47-A4AA26C11F5B}" destId="{E71DEBCF-DD1A-4D02-9951-D85E554DB8BC}" srcOrd="3" destOrd="0" parTransId="{BB7AE44D-E43C-433C-AA7C-B21E94D49365}" sibTransId="{79B9E0BE-0FF9-45AA-9E15-C579BA7B072E}"/>
    <dgm:cxn modelId="{88FA092D-7E65-42CD-BDBB-A46D260F1EFC}" type="presOf" srcId="{121AEE0E-2857-4FC0-B9E1-5861798BCF7A}" destId="{46D19466-9C87-46F1-B5D2-3E05EFC661B3}" srcOrd="0" destOrd="0" presId="urn:microsoft.com/office/officeart/2005/8/layout/vList2"/>
    <dgm:cxn modelId="{CF924E65-28B0-4A68-AF5B-B9A606ACC0CB}" type="presOf" srcId="{D3E2AFB7-944A-40F1-8CAE-8BDCFA4F0889}" destId="{A974D489-A306-49C9-8981-19E325E0337E}" srcOrd="0" destOrd="0" presId="urn:microsoft.com/office/officeart/2005/8/layout/vList2"/>
    <dgm:cxn modelId="{B7CF9F8E-A4CB-44B6-BE9E-CEF9B636DD35}" type="presOf" srcId="{8310EFD1-EC2B-44C3-9E47-A4AA26C11F5B}" destId="{79982BF9-1240-4863-82CF-64281FD603AE}" srcOrd="0" destOrd="0" presId="urn:microsoft.com/office/officeart/2005/8/layout/vList2"/>
    <dgm:cxn modelId="{A2C4CA99-5251-45E7-AF87-20C30C89541D}" srcId="{8310EFD1-EC2B-44C3-9E47-A4AA26C11F5B}" destId="{D3E2AFB7-944A-40F1-8CAE-8BDCFA4F0889}" srcOrd="1" destOrd="0" parTransId="{3EE208D3-3F98-4208-A28C-4AA08F668146}" sibTransId="{FBEF0D4A-C741-4AB8-BCE2-F29EA2EDE7D8}"/>
    <dgm:cxn modelId="{44E3B486-0D97-4BD3-8310-22B641F81CBC}" srcId="{8310EFD1-EC2B-44C3-9E47-A4AA26C11F5B}" destId="{02BD3B80-C4BB-4147-848C-12A22A63763B}" srcOrd="2" destOrd="0" parTransId="{E0AFD2AA-4418-4F64-8EA1-204E66F82324}" sibTransId="{B130ABB9-D241-47D9-AEB6-7657A941438E}"/>
    <dgm:cxn modelId="{560D0F94-F62F-4337-88A9-F9DF9BA06300}" type="presParOf" srcId="{79982BF9-1240-4863-82CF-64281FD603AE}" destId="{46D19466-9C87-46F1-B5D2-3E05EFC661B3}" srcOrd="0" destOrd="0" presId="urn:microsoft.com/office/officeart/2005/8/layout/vList2"/>
    <dgm:cxn modelId="{7D9FBC56-27FC-4842-8479-AE0F77659871}" type="presParOf" srcId="{79982BF9-1240-4863-82CF-64281FD603AE}" destId="{6A19F43E-F24B-4EA4-AB76-C22DA3959095}" srcOrd="1" destOrd="0" presId="urn:microsoft.com/office/officeart/2005/8/layout/vList2"/>
    <dgm:cxn modelId="{CA7DD906-12B3-4A43-B10C-6329E92EA166}" type="presParOf" srcId="{79982BF9-1240-4863-82CF-64281FD603AE}" destId="{A974D489-A306-49C9-8981-19E325E0337E}" srcOrd="2" destOrd="0" presId="urn:microsoft.com/office/officeart/2005/8/layout/vList2"/>
    <dgm:cxn modelId="{10B362BA-9B75-472C-9B51-DB99E79197CE}" type="presParOf" srcId="{79982BF9-1240-4863-82CF-64281FD603AE}" destId="{93848705-E06D-45A6-B781-C16EE5EAA0CE}" srcOrd="3" destOrd="0" presId="urn:microsoft.com/office/officeart/2005/8/layout/vList2"/>
    <dgm:cxn modelId="{406D68AF-03FF-4630-B146-696CEDA561AB}" type="presParOf" srcId="{79982BF9-1240-4863-82CF-64281FD603AE}" destId="{58F54FDB-2496-44F0-8DB7-4A9E609CBD34}" srcOrd="4" destOrd="0" presId="urn:microsoft.com/office/officeart/2005/8/layout/vList2"/>
    <dgm:cxn modelId="{EA082CFD-EB6D-417C-876B-8598EFDE6A1A}" type="presParOf" srcId="{79982BF9-1240-4863-82CF-64281FD603AE}" destId="{7DD1160E-EF04-4CE4-A0D9-3F5ACA04CA31}" srcOrd="5" destOrd="0" presId="urn:microsoft.com/office/officeart/2005/8/layout/vList2"/>
    <dgm:cxn modelId="{4861A630-D77B-4702-B4E8-24DDE81AB363}" type="presParOf" srcId="{79982BF9-1240-4863-82CF-64281FD603AE}" destId="{90D6B2CF-F3D7-45BA-8F8C-5346C878D1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3F073-E587-414B-B6E7-9E79D0792E9A}">
      <dsp:nvSpPr>
        <dsp:cNvPr id="0" name=""/>
        <dsp:cNvSpPr/>
      </dsp:nvSpPr>
      <dsp:spPr>
        <a:xfrm>
          <a:off x="0" y="0"/>
          <a:ext cx="4803140" cy="103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İlk dönem konuları</a:t>
          </a:r>
          <a:endParaRPr lang="en-US" sz="2800" kern="1200"/>
        </a:p>
      </dsp:txBody>
      <dsp:txXfrm>
        <a:off x="0" y="0"/>
        <a:ext cx="3661584" cy="1033081"/>
      </dsp:txXfrm>
    </dsp:sp>
    <dsp:sp modelId="{A2CBB3C1-095D-4EFB-8EA0-30655DE8CC73}">
      <dsp:nvSpPr>
        <dsp:cNvPr id="0" name=""/>
        <dsp:cNvSpPr/>
      </dsp:nvSpPr>
      <dsp:spPr>
        <a:xfrm>
          <a:off x="402262" y="1220914"/>
          <a:ext cx="4803140" cy="103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20 haziran 2020</a:t>
          </a:r>
          <a:endParaRPr lang="en-US" sz="2800" kern="1200"/>
        </a:p>
      </dsp:txBody>
      <dsp:txXfrm>
        <a:off x="402262" y="1220914"/>
        <a:ext cx="3729374" cy="1033081"/>
      </dsp:txXfrm>
    </dsp:sp>
    <dsp:sp modelId="{0C8979D8-5640-4EB6-A314-A0E618415FE5}">
      <dsp:nvSpPr>
        <dsp:cNvPr id="0" name=""/>
        <dsp:cNvSpPr/>
      </dsp:nvSpPr>
      <dsp:spPr>
        <a:xfrm>
          <a:off x="798522" y="2441829"/>
          <a:ext cx="4803140" cy="103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Eksikleri kapatmak için ek süre verildi</a:t>
          </a:r>
          <a:endParaRPr lang="en-US" sz="2800" kern="1200"/>
        </a:p>
      </dsp:txBody>
      <dsp:txXfrm>
        <a:off x="798522" y="2441829"/>
        <a:ext cx="3735377" cy="1033081"/>
      </dsp:txXfrm>
    </dsp:sp>
    <dsp:sp modelId="{BE5A7BC1-A773-40C0-86C7-B91098B51828}">
      <dsp:nvSpPr>
        <dsp:cNvPr id="0" name=""/>
        <dsp:cNvSpPr/>
      </dsp:nvSpPr>
      <dsp:spPr>
        <a:xfrm>
          <a:off x="1200785" y="3662743"/>
          <a:ext cx="4803140" cy="103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Bol tekrar ve soru çözme fırsatı</a:t>
          </a:r>
          <a:endParaRPr lang="en-US" sz="2800" kern="1200"/>
        </a:p>
      </dsp:txBody>
      <dsp:txXfrm>
        <a:off x="1200785" y="3662743"/>
        <a:ext cx="3729374" cy="1033081"/>
      </dsp:txXfrm>
    </dsp:sp>
    <dsp:sp modelId="{9CB164EF-E382-42DE-90F5-25BB2A1D1670}">
      <dsp:nvSpPr>
        <dsp:cNvPr id="0" name=""/>
        <dsp:cNvSpPr/>
      </dsp:nvSpPr>
      <dsp:spPr>
        <a:xfrm>
          <a:off x="4131637" y="791246"/>
          <a:ext cx="671502" cy="671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31637" y="791246"/>
        <a:ext cx="671502" cy="671502"/>
      </dsp:txXfrm>
    </dsp:sp>
    <dsp:sp modelId="{1A128AF8-0C1D-4D31-AC4F-02942C245653}">
      <dsp:nvSpPr>
        <dsp:cNvPr id="0" name=""/>
        <dsp:cNvSpPr/>
      </dsp:nvSpPr>
      <dsp:spPr>
        <a:xfrm>
          <a:off x="4533900" y="2012161"/>
          <a:ext cx="671502" cy="671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533900" y="2012161"/>
        <a:ext cx="671502" cy="671502"/>
      </dsp:txXfrm>
    </dsp:sp>
    <dsp:sp modelId="{BF714C4D-438C-45D9-A654-C65330469705}">
      <dsp:nvSpPr>
        <dsp:cNvPr id="0" name=""/>
        <dsp:cNvSpPr/>
      </dsp:nvSpPr>
      <dsp:spPr>
        <a:xfrm>
          <a:off x="4930159" y="3233075"/>
          <a:ext cx="671502" cy="6715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930159" y="3233075"/>
        <a:ext cx="671502" cy="67150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414AD-006E-4DCB-B962-87AEEBDB8FD0}">
      <dsp:nvSpPr>
        <dsp:cNvPr id="0" name=""/>
        <dsp:cNvSpPr/>
      </dsp:nvSpPr>
      <dsp:spPr>
        <a:xfrm>
          <a:off x="1108166" y="12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90 SORU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155 DK</a:t>
          </a:r>
        </a:p>
      </dsp:txBody>
      <dsp:txXfrm>
        <a:off x="1108166" y="12"/>
        <a:ext cx="2542919" cy="1525751"/>
      </dsp:txXfrm>
    </dsp:sp>
    <dsp:sp modelId="{6808BD05-42F5-4F00-BD4A-8DC4B2AD7746}">
      <dsp:nvSpPr>
        <dsp:cNvPr id="0" name=""/>
        <dsp:cNvSpPr/>
      </dsp:nvSpPr>
      <dsp:spPr>
        <a:xfrm>
          <a:off x="3905377" y="12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-1941578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941578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941578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MATEMATİK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20</a:t>
          </a:r>
        </a:p>
      </dsp:txBody>
      <dsp:txXfrm>
        <a:off x="3905377" y="12"/>
        <a:ext cx="2542919" cy="1525751"/>
      </dsp:txXfrm>
    </dsp:sp>
    <dsp:sp modelId="{DBFC12F1-66A9-4574-B1B9-81BBC57B4FAD}">
      <dsp:nvSpPr>
        <dsp:cNvPr id="0" name=""/>
        <dsp:cNvSpPr/>
      </dsp:nvSpPr>
      <dsp:spPr>
        <a:xfrm>
          <a:off x="6702589" y="12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-3883156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883156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883156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TÜRKÇE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20</a:t>
          </a:r>
        </a:p>
      </dsp:txBody>
      <dsp:txXfrm>
        <a:off x="6702589" y="12"/>
        <a:ext cx="2542919" cy="1525751"/>
      </dsp:txXfrm>
    </dsp:sp>
    <dsp:sp modelId="{9AF342EA-D5B3-4DA6-A6E4-B0DB637A358A}">
      <dsp:nvSpPr>
        <dsp:cNvPr id="0" name=""/>
        <dsp:cNvSpPr/>
      </dsp:nvSpPr>
      <dsp:spPr>
        <a:xfrm>
          <a:off x="1108166" y="1780055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-5824734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5824734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5824734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FEN BİLGİSİ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20</a:t>
          </a:r>
        </a:p>
      </dsp:txBody>
      <dsp:txXfrm>
        <a:off x="1108166" y="1780055"/>
        <a:ext cx="2542919" cy="1525751"/>
      </dsp:txXfrm>
    </dsp:sp>
    <dsp:sp modelId="{9A98D427-1237-44B5-85B8-63C0D75CFD2B}">
      <dsp:nvSpPr>
        <dsp:cNvPr id="0" name=""/>
        <dsp:cNvSpPr/>
      </dsp:nvSpPr>
      <dsp:spPr>
        <a:xfrm>
          <a:off x="3905377" y="1780055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-7766311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7766311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7766311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İNKILAP TARİHİ, DİN KÜLTÜRÜ, YABANCI DİL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10</a:t>
          </a:r>
        </a:p>
      </dsp:txBody>
      <dsp:txXfrm>
        <a:off x="3905377" y="1780055"/>
        <a:ext cx="2542919" cy="1525751"/>
      </dsp:txXfrm>
    </dsp:sp>
    <dsp:sp modelId="{A767BC98-1D69-4B00-A93D-33384F10C5A1}">
      <dsp:nvSpPr>
        <dsp:cNvPr id="0" name=""/>
        <dsp:cNvSpPr/>
      </dsp:nvSpPr>
      <dsp:spPr>
        <a:xfrm>
          <a:off x="6702589" y="1780055"/>
          <a:ext cx="2542919" cy="1525751"/>
        </a:xfrm>
        <a:prstGeom prst="rect">
          <a:avLst/>
        </a:prstGeom>
        <a:gradFill rotWithShape="0">
          <a:gsLst>
            <a:gs pos="0">
              <a:schemeClr val="accent5">
                <a:hueOff val="-9707889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707889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707889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20 HAZİRAN 2020</a:t>
          </a:r>
        </a:p>
      </dsp:txBody>
      <dsp:txXfrm>
        <a:off x="6702589" y="1780055"/>
        <a:ext cx="2542919" cy="152575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F4D35E-A241-4687-A242-3239B38ADA12}">
      <dsp:nvSpPr>
        <dsp:cNvPr id="0" name=""/>
        <dsp:cNvSpPr/>
      </dsp:nvSpPr>
      <dsp:spPr>
        <a:xfrm>
          <a:off x="3488470" y="647422"/>
          <a:ext cx="500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78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725577" y="690485"/>
        <a:ext cx="26569" cy="5313"/>
      </dsp:txXfrm>
    </dsp:sp>
    <dsp:sp modelId="{86D6307F-7F36-4B09-A3FF-A1BA5739BC46}">
      <dsp:nvSpPr>
        <dsp:cNvPr id="0" name=""/>
        <dsp:cNvSpPr/>
      </dsp:nvSpPr>
      <dsp:spPr>
        <a:xfrm>
          <a:off x="1179904" y="32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09.00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OKUL BİNASINDA HAZIR OL</a:t>
          </a:r>
        </a:p>
      </dsp:txBody>
      <dsp:txXfrm>
        <a:off x="1179904" y="32"/>
        <a:ext cx="2310365" cy="1386219"/>
      </dsp:txXfrm>
    </dsp:sp>
    <dsp:sp modelId="{127AF2EB-500A-4ADD-AF83-5DB13EB32CCD}">
      <dsp:nvSpPr>
        <dsp:cNvPr id="0" name=""/>
        <dsp:cNvSpPr/>
      </dsp:nvSpPr>
      <dsp:spPr>
        <a:xfrm>
          <a:off x="6330220" y="647422"/>
          <a:ext cx="500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78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67327" y="690485"/>
        <a:ext cx="26569" cy="5313"/>
      </dsp:txXfrm>
    </dsp:sp>
    <dsp:sp modelId="{CDA55C1A-706E-47E3-B7B6-BFD5DB04E2D4}">
      <dsp:nvSpPr>
        <dsp:cNvPr id="0" name=""/>
        <dsp:cNvSpPr/>
      </dsp:nvSpPr>
      <dsp:spPr>
        <a:xfrm>
          <a:off x="4021654" y="32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09.30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SÖZEL SINAVI BAŞLANGIÇ</a:t>
          </a:r>
        </a:p>
      </dsp:txBody>
      <dsp:txXfrm>
        <a:off x="4021654" y="32"/>
        <a:ext cx="2310365" cy="1386219"/>
      </dsp:txXfrm>
    </dsp:sp>
    <dsp:sp modelId="{C628748E-F620-45E1-9077-3793C46CDB47}">
      <dsp:nvSpPr>
        <dsp:cNvPr id="0" name=""/>
        <dsp:cNvSpPr/>
      </dsp:nvSpPr>
      <dsp:spPr>
        <a:xfrm>
          <a:off x="2335087" y="1384451"/>
          <a:ext cx="5683500" cy="500784"/>
        </a:xfrm>
        <a:custGeom>
          <a:avLst/>
          <a:gdLst/>
          <a:ahLst/>
          <a:cxnLst/>
          <a:rect l="0" t="0" r="0" b="0"/>
          <a:pathLst>
            <a:path>
              <a:moveTo>
                <a:pt x="5683500" y="0"/>
              </a:moveTo>
              <a:lnTo>
                <a:pt x="5683500" y="267492"/>
              </a:lnTo>
              <a:lnTo>
                <a:pt x="0" y="267492"/>
              </a:lnTo>
              <a:lnTo>
                <a:pt x="0" y="5007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034130" y="1632187"/>
        <a:ext cx="285414" cy="5313"/>
      </dsp:txXfrm>
    </dsp:sp>
    <dsp:sp modelId="{42E6EC26-4B7A-4085-8555-9EEF580602C3}">
      <dsp:nvSpPr>
        <dsp:cNvPr id="0" name=""/>
        <dsp:cNvSpPr/>
      </dsp:nvSpPr>
      <dsp:spPr>
        <a:xfrm>
          <a:off x="6863404" y="32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10.45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SÖZEL SINAVI BİTİŞ</a:t>
          </a:r>
        </a:p>
      </dsp:txBody>
      <dsp:txXfrm>
        <a:off x="6863404" y="32"/>
        <a:ext cx="2310365" cy="1386219"/>
      </dsp:txXfrm>
    </dsp:sp>
    <dsp:sp modelId="{F8486E52-9E45-4718-95C4-1A426BDC91F3}">
      <dsp:nvSpPr>
        <dsp:cNvPr id="0" name=""/>
        <dsp:cNvSpPr/>
      </dsp:nvSpPr>
      <dsp:spPr>
        <a:xfrm>
          <a:off x="3488470" y="2565025"/>
          <a:ext cx="500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78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725577" y="2608088"/>
        <a:ext cx="26569" cy="5313"/>
      </dsp:txXfrm>
    </dsp:sp>
    <dsp:sp modelId="{CF88E964-832F-42BD-9295-FAA41B2C29AC}">
      <dsp:nvSpPr>
        <dsp:cNvPr id="0" name=""/>
        <dsp:cNvSpPr/>
      </dsp:nvSpPr>
      <dsp:spPr>
        <a:xfrm>
          <a:off x="1179904" y="1917636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45 DK </a:t>
          </a:r>
          <a:r>
            <a:rPr lang="tr-TR" sz="2200" kern="1200" dirty="0"/>
            <a:t>ARA</a:t>
          </a:r>
        </a:p>
      </dsp:txBody>
      <dsp:txXfrm>
        <a:off x="1179904" y="1917636"/>
        <a:ext cx="2310365" cy="1386219"/>
      </dsp:txXfrm>
    </dsp:sp>
    <dsp:sp modelId="{1E347F10-68CB-44EA-8D47-454196C05A39}">
      <dsp:nvSpPr>
        <dsp:cNvPr id="0" name=""/>
        <dsp:cNvSpPr/>
      </dsp:nvSpPr>
      <dsp:spPr>
        <a:xfrm>
          <a:off x="6330220" y="2565025"/>
          <a:ext cx="500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78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67327" y="2608088"/>
        <a:ext cx="26569" cy="5313"/>
      </dsp:txXfrm>
    </dsp:sp>
    <dsp:sp modelId="{3EEC38CF-9318-4308-9DB3-924F40100D90}">
      <dsp:nvSpPr>
        <dsp:cNvPr id="0" name=""/>
        <dsp:cNvSpPr/>
      </dsp:nvSpPr>
      <dsp:spPr>
        <a:xfrm>
          <a:off x="4021654" y="1917636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11.30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SAYISAL SINAVI BAŞLANGIÇ</a:t>
          </a:r>
        </a:p>
      </dsp:txBody>
      <dsp:txXfrm>
        <a:off x="4021654" y="1917636"/>
        <a:ext cx="2310365" cy="1386219"/>
      </dsp:txXfrm>
    </dsp:sp>
    <dsp:sp modelId="{4FE93F5F-E6DF-405D-8F1B-0BAAA2DFE1DC}">
      <dsp:nvSpPr>
        <dsp:cNvPr id="0" name=""/>
        <dsp:cNvSpPr/>
      </dsp:nvSpPr>
      <dsp:spPr>
        <a:xfrm>
          <a:off x="6863404" y="1917636"/>
          <a:ext cx="2310365" cy="1386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10" tIns="118834" rIns="113210" bIns="11883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chemeClr val="accent5">
                  <a:lumMod val="50000"/>
                </a:schemeClr>
              </a:solidFill>
            </a:rPr>
            <a:t>12.50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SAYISAL SINAVI BİTİŞ</a:t>
          </a:r>
        </a:p>
      </dsp:txBody>
      <dsp:txXfrm>
        <a:off x="6863404" y="1917636"/>
        <a:ext cx="2310365" cy="1386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280842-DF98-4AC0-8906-3CA2CEC44142}">
      <dsp:nvSpPr>
        <dsp:cNvPr id="0" name=""/>
        <dsp:cNvSpPr/>
      </dsp:nvSpPr>
      <dsp:spPr>
        <a:xfrm>
          <a:off x="1172" y="347385"/>
          <a:ext cx="2500658" cy="1500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Karar tamamen senin bunu değerlendirmene bağlı.</a:t>
          </a:r>
          <a:endParaRPr lang="en-US" sz="2200" kern="1200"/>
        </a:p>
      </dsp:txBody>
      <dsp:txXfrm>
        <a:off x="1172" y="347385"/>
        <a:ext cx="2500658" cy="1500394"/>
      </dsp:txXfrm>
    </dsp:sp>
    <dsp:sp modelId="{B36DEC2C-80B1-4A87-AD01-C49F9D26A66F}">
      <dsp:nvSpPr>
        <dsp:cNvPr id="0" name=""/>
        <dsp:cNvSpPr/>
      </dsp:nvSpPr>
      <dsp:spPr>
        <a:xfrm>
          <a:off x="2721888" y="787501"/>
          <a:ext cx="530139" cy="6201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21888" y="787501"/>
        <a:ext cx="530139" cy="620163"/>
      </dsp:txXfrm>
    </dsp:sp>
    <dsp:sp modelId="{F38A7C8C-2A71-49C6-AFC2-0D9898BBA181}">
      <dsp:nvSpPr>
        <dsp:cNvPr id="0" name=""/>
        <dsp:cNvSpPr/>
      </dsp:nvSpPr>
      <dsp:spPr>
        <a:xfrm>
          <a:off x="3502094" y="347385"/>
          <a:ext cx="2500658" cy="1500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Hemen başlasan neler yapabilirsin bir bilsen</a:t>
          </a:r>
          <a:endParaRPr lang="en-US" sz="2200" kern="1200"/>
        </a:p>
      </dsp:txBody>
      <dsp:txXfrm>
        <a:off x="3502094" y="347385"/>
        <a:ext cx="2500658" cy="1500394"/>
      </dsp:txXfrm>
    </dsp:sp>
    <dsp:sp modelId="{6918E415-5ADA-4B3C-A5E0-F2E6F2D27114}">
      <dsp:nvSpPr>
        <dsp:cNvPr id="0" name=""/>
        <dsp:cNvSpPr/>
      </dsp:nvSpPr>
      <dsp:spPr>
        <a:xfrm rot="5400000">
          <a:off x="4487353" y="2022826"/>
          <a:ext cx="530139" cy="6201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4487353" y="2022826"/>
        <a:ext cx="530139" cy="620163"/>
      </dsp:txXfrm>
    </dsp:sp>
    <dsp:sp modelId="{6FA69742-ABD4-4F19-94F9-0B6B9E122010}">
      <dsp:nvSpPr>
        <dsp:cNvPr id="0" name=""/>
        <dsp:cNvSpPr/>
      </dsp:nvSpPr>
      <dsp:spPr>
        <a:xfrm>
          <a:off x="3502094" y="2848044"/>
          <a:ext cx="2500658" cy="1500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Başlamak için ŞİMDİ DOĞRU ZAMAN</a:t>
          </a:r>
          <a:endParaRPr lang="en-US" sz="2200" kern="1200" dirty="0"/>
        </a:p>
      </dsp:txBody>
      <dsp:txXfrm>
        <a:off x="3502094" y="2848044"/>
        <a:ext cx="2500658" cy="1500394"/>
      </dsp:txXfrm>
    </dsp:sp>
    <dsp:sp modelId="{AB1E1653-4AC5-464E-A950-923547EE94F9}">
      <dsp:nvSpPr>
        <dsp:cNvPr id="0" name=""/>
        <dsp:cNvSpPr/>
      </dsp:nvSpPr>
      <dsp:spPr>
        <a:xfrm rot="10800000">
          <a:off x="2751896" y="3288159"/>
          <a:ext cx="530139" cy="6201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751896" y="3288159"/>
        <a:ext cx="530139" cy="620163"/>
      </dsp:txXfrm>
    </dsp:sp>
    <dsp:sp modelId="{C4D1F06B-232E-4989-966F-89E892386FE0}">
      <dsp:nvSpPr>
        <dsp:cNvPr id="0" name=""/>
        <dsp:cNvSpPr/>
      </dsp:nvSpPr>
      <dsp:spPr>
        <a:xfrm>
          <a:off x="1172" y="2848044"/>
          <a:ext cx="2500658" cy="15003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Haydi ne duruyorsun hazırlık yapmaya başla</a:t>
          </a:r>
          <a:endParaRPr lang="en-US" sz="2200" kern="1200"/>
        </a:p>
      </dsp:txBody>
      <dsp:txXfrm>
        <a:off x="1172" y="2848044"/>
        <a:ext cx="2500658" cy="15003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2F39C-C295-4B44-BD2A-7A801CD6D5E4}">
      <dsp:nvSpPr>
        <dsp:cNvPr id="0" name=""/>
        <dsp:cNvSpPr/>
      </dsp:nvSpPr>
      <dsp:spPr>
        <a:xfrm>
          <a:off x="681337" y="76943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DF01B-3D39-45C9-9849-E39523140FD7}">
      <dsp:nvSpPr>
        <dsp:cNvPr id="0" name=""/>
        <dsp:cNvSpPr/>
      </dsp:nvSpPr>
      <dsp:spPr>
        <a:xfrm>
          <a:off x="1076212" y="471818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8691F-B9AB-4D4C-9523-A227A2DACA43}">
      <dsp:nvSpPr>
        <dsp:cNvPr id="0" name=""/>
        <dsp:cNvSpPr/>
      </dsp:nvSpPr>
      <dsp:spPr>
        <a:xfrm>
          <a:off x="89024" y="250694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600" kern="1200"/>
            <a:t>UYGULANABİLİR BİR PLAN</a:t>
          </a:r>
          <a:endParaRPr lang="en-US" sz="2600" kern="1200"/>
        </a:p>
      </dsp:txBody>
      <dsp:txXfrm>
        <a:off x="89024" y="2506944"/>
        <a:ext cx="3037500" cy="720000"/>
      </dsp:txXfrm>
    </dsp:sp>
    <dsp:sp modelId="{38DB3767-6AB8-427A-B112-789E6541C9C5}">
      <dsp:nvSpPr>
        <dsp:cNvPr id="0" name=""/>
        <dsp:cNvSpPr/>
      </dsp:nvSpPr>
      <dsp:spPr>
        <a:xfrm>
          <a:off x="4250400" y="76943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D60D8-E192-4559-875E-9DD564E082C4}">
      <dsp:nvSpPr>
        <dsp:cNvPr id="0" name=""/>
        <dsp:cNvSpPr/>
      </dsp:nvSpPr>
      <dsp:spPr>
        <a:xfrm>
          <a:off x="4645275" y="471818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016D4-831F-4A39-9AAB-9E94E6F82FF1}">
      <dsp:nvSpPr>
        <dsp:cNvPr id="0" name=""/>
        <dsp:cNvSpPr/>
      </dsp:nvSpPr>
      <dsp:spPr>
        <a:xfrm>
          <a:off x="3658087" y="250694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600" kern="1200"/>
            <a:t>SÜREKLİLİK – AZİM VE İRADE</a:t>
          </a:r>
          <a:endParaRPr lang="en-US" sz="2600" kern="1200"/>
        </a:p>
      </dsp:txBody>
      <dsp:txXfrm>
        <a:off x="3658087" y="2506944"/>
        <a:ext cx="3037500" cy="720000"/>
      </dsp:txXfrm>
    </dsp:sp>
    <dsp:sp modelId="{1D93D0B6-0700-4CC5-9E1B-AC01C5FD166B}">
      <dsp:nvSpPr>
        <dsp:cNvPr id="0" name=""/>
        <dsp:cNvSpPr/>
      </dsp:nvSpPr>
      <dsp:spPr>
        <a:xfrm>
          <a:off x="7819462" y="76943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1DBC0-F5B8-4D9C-B0BB-183E358B5518}">
      <dsp:nvSpPr>
        <dsp:cNvPr id="0" name=""/>
        <dsp:cNvSpPr/>
      </dsp:nvSpPr>
      <dsp:spPr>
        <a:xfrm>
          <a:off x="8214337" y="471818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946E-93EC-4AF7-88A8-809707650562}">
      <dsp:nvSpPr>
        <dsp:cNvPr id="0" name=""/>
        <dsp:cNvSpPr/>
      </dsp:nvSpPr>
      <dsp:spPr>
        <a:xfrm>
          <a:off x="7227150" y="2506944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600" kern="1200"/>
            <a:t>İSTENİLEN SONUÇLAR</a:t>
          </a:r>
          <a:endParaRPr lang="en-US" sz="2600" kern="1200"/>
        </a:p>
      </dsp:txBody>
      <dsp:txXfrm>
        <a:off x="7227150" y="2506944"/>
        <a:ext cx="3037500" cy="72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32E83-FBD4-47DC-A617-79A3384025A4}">
      <dsp:nvSpPr>
        <dsp:cNvPr id="0" name=""/>
        <dsp:cNvSpPr/>
      </dsp:nvSpPr>
      <dsp:spPr>
        <a:xfrm rot="10800000">
          <a:off x="1211448" y="145"/>
          <a:ext cx="4217566" cy="596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Eksik olduğunu düşündüğün ders ya da konuları belirle</a:t>
          </a:r>
        </a:p>
      </dsp:txBody>
      <dsp:txXfrm rot="10800000">
        <a:off x="1211448" y="145"/>
        <a:ext cx="4217566" cy="596517"/>
      </dsp:txXfrm>
    </dsp:sp>
    <dsp:sp modelId="{C0CBBBC3-A789-4F34-BEAD-CBB886EBE2E7}">
      <dsp:nvSpPr>
        <dsp:cNvPr id="0" name=""/>
        <dsp:cNvSpPr/>
      </dsp:nvSpPr>
      <dsp:spPr>
        <a:xfrm>
          <a:off x="913190" y="145"/>
          <a:ext cx="596517" cy="596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CA508-0AA2-40A2-982C-2ADEBAA31569}">
      <dsp:nvSpPr>
        <dsp:cNvPr id="0" name=""/>
        <dsp:cNvSpPr/>
      </dsp:nvSpPr>
      <dsp:spPr>
        <a:xfrm rot="10800000">
          <a:off x="1211448" y="774727"/>
          <a:ext cx="4217566" cy="596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Bunları küçük parçalara ayır</a:t>
          </a:r>
        </a:p>
      </dsp:txBody>
      <dsp:txXfrm rot="10800000">
        <a:off x="1211448" y="774727"/>
        <a:ext cx="4217566" cy="596517"/>
      </dsp:txXfrm>
    </dsp:sp>
    <dsp:sp modelId="{BDA3DF8F-EA0D-4004-8962-0E5B2037BC1D}">
      <dsp:nvSpPr>
        <dsp:cNvPr id="0" name=""/>
        <dsp:cNvSpPr/>
      </dsp:nvSpPr>
      <dsp:spPr>
        <a:xfrm>
          <a:off x="913190" y="774727"/>
          <a:ext cx="596517" cy="5965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DFD8A-D470-4056-B9C8-B6DDDE9BEE82}">
      <dsp:nvSpPr>
        <dsp:cNvPr id="0" name=""/>
        <dsp:cNvSpPr/>
      </dsp:nvSpPr>
      <dsp:spPr>
        <a:xfrm rot="10800000">
          <a:off x="1211448" y="1549309"/>
          <a:ext cx="4217566" cy="596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Zaman planlaması yap</a:t>
          </a:r>
        </a:p>
      </dsp:txBody>
      <dsp:txXfrm rot="10800000">
        <a:off x="1211448" y="1549309"/>
        <a:ext cx="4217566" cy="596517"/>
      </dsp:txXfrm>
    </dsp:sp>
    <dsp:sp modelId="{D4B83963-57AC-41A4-BC74-742289D287A6}">
      <dsp:nvSpPr>
        <dsp:cNvPr id="0" name=""/>
        <dsp:cNvSpPr/>
      </dsp:nvSpPr>
      <dsp:spPr>
        <a:xfrm>
          <a:off x="913190" y="1549309"/>
          <a:ext cx="596517" cy="59651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08763-AB85-47E7-B3ED-361148B1EAC3}">
      <dsp:nvSpPr>
        <dsp:cNvPr id="0" name=""/>
        <dsp:cNvSpPr/>
      </dsp:nvSpPr>
      <dsp:spPr>
        <a:xfrm rot="10800000">
          <a:off x="1211448" y="2323891"/>
          <a:ext cx="4217566" cy="596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Uygulamaya geç</a:t>
          </a:r>
        </a:p>
      </dsp:txBody>
      <dsp:txXfrm rot="10800000">
        <a:off x="1211448" y="2323891"/>
        <a:ext cx="4217566" cy="596517"/>
      </dsp:txXfrm>
    </dsp:sp>
    <dsp:sp modelId="{5BB04A6B-E32A-4FE0-837A-8FD22A564405}">
      <dsp:nvSpPr>
        <dsp:cNvPr id="0" name=""/>
        <dsp:cNvSpPr/>
      </dsp:nvSpPr>
      <dsp:spPr>
        <a:xfrm>
          <a:off x="913190" y="2323891"/>
          <a:ext cx="596517" cy="59651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A3B2C-C4E1-4827-A308-B359F3C37DE2}">
      <dsp:nvSpPr>
        <dsp:cNvPr id="0" name=""/>
        <dsp:cNvSpPr/>
      </dsp:nvSpPr>
      <dsp:spPr>
        <a:xfrm rot="10800000">
          <a:off x="1211448" y="3098473"/>
          <a:ext cx="4217566" cy="596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4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Ve tadını çıkararak yemeye başla</a:t>
          </a:r>
        </a:p>
      </dsp:txBody>
      <dsp:txXfrm rot="10800000">
        <a:off x="1211448" y="3098473"/>
        <a:ext cx="4217566" cy="596517"/>
      </dsp:txXfrm>
    </dsp:sp>
    <dsp:sp modelId="{53091890-EE5F-4971-8648-23C30C8B4BC8}">
      <dsp:nvSpPr>
        <dsp:cNvPr id="0" name=""/>
        <dsp:cNvSpPr/>
      </dsp:nvSpPr>
      <dsp:spPr>
        <a:xfrm>
          <a:off x="913190" y="3098473"/>
          <a:ext cx="596517" cy="59651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D4F929-F0BA-4F16-AEF5-F4079FD971D8}">
      <dsp:nvSpPr>
        <dsp:cNvPr id="0" name=""/>
        <dsp:cNvSpPr/>
      </dsp:nvSpPr>
      <dsp:spPr>
        <a:xfrm>
          <a:off x="541837" y="75290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65926-1BE8-4199-AA5B-DB82F3CE68B9}">
      <dsp:nvSpPr>
        <dsp:cNvPr id="0" name=""/>
        <dsp:cNvSpPr/>
      </dsp:nvSpPr>
      <dsp:spPr>
        <a:xfrm>
          <a:off x="46837" y="183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Kitapları gözden geçir </a:t>
          </a:r>
          <a:endParaRPr lang="en-US" sz="1300" kern="1200"/>
        </a:p>
      </dsp:txBody>
      <dsp:txXfrm>
        <a:off x="46837" y="1832919"/>
        <a:ext cx="1800000" cy="720000"/>
      </dsp:txXfrm>
    </dsp:sp>
    <dsp:sp modelId="{532E12F0-0C2E-4BC7-A08D-7E0A1AE81837}">
      <dsp:nvSpPr>
        <dsp:cNvPr id="0" name=""/>
        <dsp:cNvSpPr/>
      </dsp:nvSpPr>
      <dsp:spPr>
        <a:xfrm>
          <a:off x="2656837" y="75290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504D5-ECDC-49D3-B993-1EDBC6C79837}">
      <dsp:nvSpPr>
        <dsp:cNvPr id="0" name=""/>
        <dsp:cNvSpPr/>
      </dsp:nvSpPr>
      <dsp:spPr>
        <a:xfrm>
          <a:off x="2161837" y="183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Konuları yaz ve 0-10 arası puan ver</a:t>
          </a:r>
          <a:endParaRPr lang="en-US" sz="1300" kern="1200"/>
        </a:p>
      </dsp:txBody>
      <dsp:txXfrm>
        <a:off x="2161837" y="1832919"/>
        <a:ext cx="1800000" cy="720000"/>
      </dsp:txXfrm>
    </dsp:sp>
    <dsp:sp modelId="{3EC176D9-FD84-465D-8E3A-D282F7932B93}">
      <dsp:nvSpPr>
        <dsp:cNvPr id="0" name=""/>
        <dsp:cNvSpPr/>
      </dsp:nvSpPr>
      <dsp:spPr>
        <a:xfrm>
          <a:off x="4771837" y="75290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42834-94E6-4D6E-B1F6-054BFB4CAD04}">
      <dsp:nvSpPr>
        <dsp:cNvPr id="0" name=""/>
        <dsp:cNvSpPr/>
      </dsp:nvSpPr>
      <dsp:spPr>
        <a:xfrm>
          <a:off x="4276837" y="183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Verdiğin puanın üstüne çıkman için ne gerekiyor düşün</a:t>
          </a:r>
          <a:endParaRPr lang="en-US" sz="1300" kern="1200" dirty="0"/>
        </a:p>
      </dsp:txBody>
      <dsp:txXfrm>
        <a:off x="4276837" y="1832919"/>
        <a:ext cx="1800000" cy="720000"/>
      </dsp:txXfrm>
    </dsp:sp>
    <dsp:sp modelId="{35BAD7C8-C56B-4313-A37A-A6A8BFE8D644}">
      <dsp:nvSpPr>
        <dsp:cNvPr id="0" name=""/>
        <dsp:cNvSpPr/>
      </dsp:nvSpPr>
      <dsp:spPr>
        <a:xfrm>
          <a:off x="6886837" y="75290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30C30-7295-4E35-829C-8B7F8F765661}">
      <dsp:nvSpPr>
        <dsp:cNvPr id="0" name=""/>
        <dsp:cNvSpPr/>
      </dsp:nvSpPr>
      <dsp:spPr>
        <a:xfrm>
          <a:off x="6391837" y="183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Çalışma performansına puan ver ve bunu nasıl arttırabileceğini düşün</a:t>
          </a:r>
          <a:endParaRPr lang="en-US" sz="1300" kern="1200" dirty="0"/>
        </a:p>
      </dsp:txBody>
      <dsp:txXfrm>
        <a:off x="6391837" y="1832919"/>
        <a:ext cx="1800000" cy="720000"/>
      </dsp:txXfrm>
    </dsp:sp>
    <dsp:sp modelId="{5ED9C850-5B07-4E7B-B002-9ED18ADCBE63}">
      <dsp:nvSpPr>
        <dsp:cNvPr id="0" name=""/>
        <dsp:cNvSpPr/>
      </dsp:nvSpPr>
      <dsp:spPr>
        <a:xfrm>
          <a:off x="9001837" y="75290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B31EF-59C7-4C27-9E1A-F6059EA25859}">
      <dsp:nvSpPr>
        <dsp:cNvPr id="0" name=""/>
        <dsp:cNvSpPr/>
      </dsp:nvSpPr>
      <dsp:spPr>
        <a:xfrm>
          <a:off x="8506837" y="18329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Cevaplar sende gizli</a:t>
          </a:r>
          <a:endParaRPr lang="en-US" sz="1300" kern="1200"/>
        </a:p>
      </dsp:txBody>
      <dsp:txXfrm>
        <a:off x="8506837" y="1832919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2CFA9-CCA7-4911-916F-8E8B3ADBF411}">
      <dsp:nvSpPr>
        <dsp:cNvPr id="0" name=""/>
        <dsp:cNvSpPr/>
      </dsp:nvSpPr>
      <dsp:spPr>
        <a:xfrm>
          <a:off x="0" y="1921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C8E8-B8E5-44D5-9ACD-C6CAA32CE7E4}">
      <dsp:nvSpPr>
        <dsp:cNvPr id="0" name=""/>
        <dsp:cNvSpPr/>
      </dsp:nvSpPr>
      <dsp:spPr>
        <a:xfrm>
          <a:off x="294559" y="221014"/>
          <a:ext cx="535561" cy="535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20B49-D494-4CF6-8249-E962B58A2CEC}">
      <dsp:nvSpPr>
        <dsp:cNvPr id="0" name=""/>
        <dsp:cNvSpPr/>
      </dsp:nvSpPr>
      <dsp:spPr>
        <a:xfrm>
          <a:off x="1124680" y="1921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rgbClr val="FFC000"/>
              </a:solidFill>
            </a:rPr>
            <a:t>SINAV GİRİŞ BELGELERİ :</a:t>
          </a:r>
          <a:r>
            <a:rPr lang="tr-TR" sz="2200" kern="1200" dirty="0"/>
            <a:t> SINAVDAN EN AZ 7 GÜN ÖNCE</a:t>
          </a:r>
          <a:endParaRPr lang="en-US" sz="2200" kern="1200" dirty="0"/>
        </a:p>
      </dsp:txBody>
      <dsp:txXfrm>
        <a:off x="1124680" y="1921"/>
        <a:ext cx="4799869" cy="973748"/>
      </dsp:txXfrm>
    </dsp:sp>
    <dsp:sp modelId="{553D7E71-AB9F-4B03-8A93-41C9067D2D80}">
      <dsp:nvSpPr>
        <dsp:cNvPr id="0" name=""/>
        <dsp:cNvSpPr/>
      </dsp:nvSpPr>
      <dsp:spPr>
        <a:xfrm>
          <a:off x="0" y="1219107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2C624-5D04-49FC-89AF-CE2EE7379CB1}">
      <dsp:nvSpPr>
        <dsp:cNvPr id="0" name=""/>
        <dsp:cNvSpPr/>
      </dsp:nvSpPr>
      <dsp:spPr>
        <a:xfrm>
          <a:off x="294559" y="1438200"/>
          <a:ext cx="535561" cy="535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5BEE8-34EE-4DD5-A810-0FA154D17331}">
      <dsp:nvSpPr>
        <dsp:cNvPr id="0" name=""/>
        <dsp:cNvSpPr/>
      </dsp:nvSpPr>
      <dsp:spPr>
        <a:xfrm>
          <a:off x="1124680" y="1219107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rgbClr val="FFC000"/>
              </a:solidFill>
            </a:rPr>
            <a:t>SINAV: </a:t>
          </a:r>
          <a:r>
            <a:rPr lang="tr-TR" sz="2200" kern="1200" dirty="0"/>
            <a:t>20 HAZİRAN 2020</a:t>
          </a:r>
          <a:endParaRPr lang="en-US" sz="2200" kern="1200" dirty="0"/>
        </a:p>
      </dsp:txBody>
      <dsp:txXfrm>
        <a:off x="1124680" y="1219107"/>
        <a:ext cx="4799869" cy="973748"/>
      </dsp:txXfrm>
    </dsp:sp>
    <dsp:sp modelId="{9C0DA5F6-57A3-44F9-AF18-A04524F0985F}">
      <dsp:nvSpPr>
        <dsp:cNvPr id="0" name=""/>
        <dsp:cNvSpPr/>
      </dsp:nvSpPr>
      <dsp:spPr>
        <a:xfrm>
          <a:off x="0" y="2436293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23017-5F37-4463-BCA0-973D12AA7917}">
      <dsp:nvSpPr>
        <dsp:cNvPr id="0" name=""/>
        <dsp:cNvSpPr/>
      </dsp:nvSpPr>
      <dsp:spPr>
        <a:xfrm>
          <a:off x="294559" y="2655387"/>
          <a:ext cx="535561" cy="535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AE4A0-D03B-4EC2-98FA-288DC30BC442}">
      <dsp:nvSpPr>
        <dsp:cNvPr id="0" name=""/>
        <dsp:cNvSpPr/>
      </dsp:nvSpPr>
      <dsp:spPr>
        <a:xfrm>
          <a:off x="1124680" y="2436293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rgbClr val="FFC000"/>
              </a:solidFill>
            </a:rPr>
            <a:t>SONUÇLAR: </a:t>
          </a:r>
          <a:r>
            <a:rPr lang="tr-TR" sz="2200" kern="1200" dirty="0"/>
            <a:t>16 TEMMUZ 2020</a:t>
          </a:r>
          <a:endParaRPr lang="en-US" sz="2200" kern="1200" dirty="0"/>
        </a:p>
      </dsp:txBody>
      <dsp:txXfrm>
        <a:off x="1124680" y="2436293"/>
        <a:ext cx="4799869" cy="973748"/>
      </dsp:txXfrm>
    </dsp:sp>
    <dsp:sp modelId="{DE30F62E-D84D-4092-AC1C-86E135BC15BD}">
      <dsp:nvSpPr>
        <dsp:cNvPr id="0" name=""/>
        <dsp:cNvSpPr/>
      </dsp:nvSpPr>
      <dsp:spPr>
        <a:xfrm>
          <a:off x="0" y="3653479"/>
          <a:ext cx="5924550" cy="9737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102C2-AE5D-4FF0-B8C7-318BB142BB10}">
      <dsp:nvSpPr>
        <dsp:cNvPr id="0" name=""/>
        <dsp:cNvSpPr/>
      </dsp:nvSpPr>
      <dsp:spPr>
        <a:xfrm>
          <a:off x="294559" y="3872573"/>
          <a:ext cx="535561" cy="535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955D-AB3A-4DEF-89D3-FBE3BFF29C0F}">
      <dsp:nvSpPr>
        <dsp:cNvPr id="0" name=""/>
        <dsp:cNvSpPr/>
      </dsp:nvSpPr>
      <dsp:spPr>
        <a:xfrm>
          <a:off x="1124680" y="3653479"/>
          <a:ext cx="4799869" cy="97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55" tIns="103055" rIns="103055" bIns="1030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>
              <a:solidFill>
                <a:srgbClr val="FFC000"/>
              </a:solidFill>
            </a:rPr>
            <a:t>TERCİH : </a:t>
          </a:r>
          <a:r>
            <a:rPr lang="tr-TR" sz="2200" kern="1200" dirty="0"/>
            <a:t>TAHMİNİ TEMMUZ SONU</a:t>
          </a:r>
          <a:endParaRPr lang="en-US" sz="2200" kern="1200" dirty="0"/>
        </a:p>
      </dsp:txBody>
      <dsp:txXfrm>
        <a:off x="1124680" y="3653479"/>
        <a:ext cx="4799869" cy="9737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4163A-F4C0-4FB3-816E-447A959EB7C4}">
      <dsp:nvSpPr>
        <dsp:cNvPr id="0" name=""/>
        <dsp:cNvSpPr/>
      </dsp:nvSpPr>
      <dsp:spPr>
        <a:xfrm>
          <a:off x="0" y="2260"/>
          <a:ext cx="59245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1044A-9059-421B-A495-97A9DE119242}">
      <dsp:nvSpPr>
        <dsp:cNvPr id="0" name=""/>
        <dsp:cNvSpPr/>
      </dsp:nvSpPr>
      <dsp:spPr>
        <a:xfrm>
          <a:off x="0" y="2260"/>
          <a:ext cx="5924550" cy="154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Öncelikle 2 adet kalem – 1 silgi – kalemtıraş</a:t>
          </a:r>
          <a:endParaRPr lang="en-US" sz="2900" kern="1200"/>
        </a:p>
      </dsp:txBody>
      <dsp:txXfrm>
        <a:off x="0" y="2260"/>
        <a:ext cx="5924550" cy="1541543"/>
      </dsp:txXfrm>
    </dsp:sp>
    <dsp:sp modelId="{8D997A2A-D5B3-45F1-8705-9024DD347BC1}">
      <dsp:nvSpPr>
        <dsp:cNvPr id="0" name=""/>
        <dsp:cNvSpPr/>
      </dsp:nvSpPr>
      <dsp:spPr>
        <a:xfrm>
          <a:off x="0" y="1543803"/>
          <a:ext cx="5924550" cy="0"/>
        </a:xfrm>
        <a:prstGeom prst="line">
          <a:avLst/>
        </a:prstGeom>
        <a:gradFill rotWithShape="0">
          <a:gsLst>
            <a:gs pos="0">
              <a:schemeClr val="accent5">
                <a:hueOff val="-4853945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4853945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4853945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853945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2B441-B325-46FE-B16D-22FE474B9EE3}">
      <dsp:nvSpPr>
        <dsp:cNvPr id="0" name=""/>
        <dsp:cNvSpPr/>
      </dsp:nvSpPr>
      <dsp:spPr>
        <a:xfrm>
          <a:off x="0" y="1543803"/>
          <a:ext cx="5924550" cy="154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Geçerli Nüfus cüzdanı (15 yaş ve üzeri olanlar için fotoğraf şartı bu sınavda geçerli olmayacaktır.)</a:t>
          </a:r>
          <a:endParaRPr lang="en-US" sz="2900" kern="1200"/>
        </a:p>
      </dsp:txBody>
      <dsp:txXfrm>
        <a:off x="0" y="1543803"/>
        <a:ext cx="5924550" cy="1541543"/>
      </dsp:txXfrm>
    </dsp:sp>
    <dsp:sp modelId="{0ABACE97-FB5A-4793-B4E7-975B9F8AF64E}">
      <dsp:nvSpPr>
        <dsp:cNvPr id="0" name=""/>
        <dsp:cNvSpPr/>
      </dsp:nvSpPr>
      <dsp:spPr>
        <a:xfrm>
          <a:off x="0" y="3085346"/>
          <a:ext cx="5924550" cy="0"/>
        </a:xfrm>
        <a:prstGeom prst="line">
          <a:avLst/>
        </a:prstGeom>
        <a:gradFill rotWithShape="0">
          <a:gsLst>
            <a:gs pos="0">
              <a:schemeClr val="accent5">
                <a:hueOff val="-9707889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707889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707889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707889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5FCEA0-A229-46A2-A9BF-3914EB0E4802}">
      <dsp:nvSpPr>
        <dsp:cNvPr id="0" name=""/>
        <dsp:cNvSpPr/>
      </dsp:nvSpPr>
      <dsp:spPr>
        <a:xfrm>
          <a:off x="0" y="3085346"/>
          <a:ext cx="5924550" cy="154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Su, dezenfektan, peçete vb. (Kantinler kapalı olacak)</a:t>
          </a:r>
          <a:endParaRPr lang="en-US" sz="2900" kern="1200"/>
        </a:p>
      </dsp:txBody>
      <dsp:txXfrm>
        <a:off x="0" y="3085346"/>
        <a:ext cx="5924550" cy="15415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2A890-E0F2-4419-B48C-9498CF228FCA}">
      <dsp:nvSpPr>
        <dsp:cNvPr id="0" name=""/>
        <dsp:cNvSpPr/>
      </dsp:nvSpPr>
      <dsp:spPr>
        <a:xfrm>
          <a:off x="0" y="1845712"/>
          <a:ext cx="60039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B25C-FB59-4B48-A6A1-11FF5271C948}">
      <dsp:nvSpPr>
        <dsp:cNvPr id="0" name=""/>
        <dsp:cNvSpPr/>
      </dsp:nvSpPr>
      <dsp:spPr>
        <a:xfrm>
          <a:off x="300196" y="1580032"/>
          <a:ext cx="420274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54" tIns="0" rIns="158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Dezenfektan uygulaması yapılacak</a:t>
          </a:r>
          <a:endParaRPr lang="en-US" sz="1800" kern="1200"/>
        </a:p>
      </dsp:txBody>
      <dsp:txXfrm>
        <a:off x="300196" y="1580032"/>
        <a:ext cx="4202747" cy="531360"/>
      </dsp:txXfrm>
    </dsp:sp>
    <dsp:sp modelId="{5EA5A52B-3D5F-4E89-A639-1BE877B51A43}">
      <dsp:nvSpPr>
        <dsp:cNvPr id="0" name=""/>
        <dsp:cNvSpPr/>
      </dsp:nvSpPr>
      <dsp:spPr>
        <a:xfrm>
          <a:off x="0" y="2662192"/>
          <a:ext cx="60039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707889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142DB-EFA5-46FF-9642-DC9B925C6FDC}">
      <dsp:nvSpPr>
        <dsp:cNvPr id="0" name=""/>
        <dsp:cNvSpPr/>
      </dsp:nvSpPr>
      <dsp:spPr>
        <a:xfrm>
          <a:off x="300196" y="2396512"/>
          <a:ext cx="4202747" cy="531360"/>
        </a:xfrm>
        <a:prstGeom prst="roundRect">
          <a:avLst/>
        </a:prstGeom>
        <a:solidFill>
          <a:schemeClr val="accent5">
            <a:hueOff val="-9707889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54" tIns="0" rIns="1588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Maske dağıtılacak.</a:t>
          </a:r>
          <a:endParaRPr lang="en-US" sz="1800" kern="1200"/>
        </a:p>
      </dsp:txBody>
      <dsp:txXfrm>
        <a:off x="300196" y="2396512"/>
        <a:ext cx="4202747" cy="5313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19466-9C87-46F1-B5D2-3E05EFC661B3}">
      <dsp:nvSpPr>
        <dsp:cNvPr id="0" name=""/>
        <dsp:cNvSpPr/>
      </dsp:nvSpPr>
      <dsp:spPr>
        <a:xfrm>
          <a:off x="0" y="27465"/>
          <a:ext cx="6003925" cy="11148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Oturum arasında aileleriniz ile buluşmak maalesef olmayacak</a:t>
          </a:r>
          <a:endParaRPr lang="en-US" sz="2100" kern="1200"/>
        </a:p>
      </dsp:txBody>
      <dsp:txXfrm>
        <a:off x="0" y="27465"/>
        <a:ext cx="6003925" cy="1114863"/>
      </dsp:txXfrm>
    </dsp:sp>
    <dsp:sp modelId="{A974D489-A306-49C9-8981-19E325E0337E}">
      <dsp:nvSpPr>
        <dsp:cNvPr id="0" name=""/>
        <dsp:cNvSpPr/>
      </dsp:nvSpPr>
      <dsp:spPr>
        <a:xfrm>
          <a:off x="0" y="1202808"/>
          <a:ext cx="6003925" cy="1114863"/>
        </a:xfrm>
        <a:prstGeom prst="roundRect">
          <a:avLst/>
        </a:prstGeom>
        <a:solidFill>
          <a:schemeClr val="accent2">
            <a:hueOff val="-576843"/>
            <a:satOff val="30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Kontrollü bir şekilde okul bahçesine çıkabileceksiniz</a:t>
          </a:r>
          <a:endParaRPr lang="en-US" sz="2100" kern="1200"/>
        </a:p>
      </dsp:txBody>
      <dsp:txXfrm>
        <a:off x="0" y="1202808"/>
        <a:ext cx="6003925" cy="1114863"/>
      </dsp:txXfrm>
    </dsp:sp>
    <dsp:sp modelId="{58F54FDB-2496-44F0-8DB7-4A9E609CBD34}">
      <dsp:nvSpPr>
        <dsp:cNvPr id="0" name=""/>
        <dsp:cNvSpPr/>
      </dsp:nvSpPr>
      <dsp:spPr>
        <a:xfrm>
          <a:off x="0" y="2378152"/>
          <a:ext cx="6003925" cy="1114863"/>
        </a:xfrm>
        <a:prstGeom prst="roundRect">
          <a:avLst/>
        </a:prstGeom>
        <a:solidFill>
          <a:schemeClr val="accent2">
            <a:hueOff val="-1153687"/>
            <a:satOff val="60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Sosyal mesafe korunacak ve ikinci oturum için sınıflara alınacaksınız</a:t>
          </a:r>
          <a:endParaRPr lang="en-US" sz="2100" kern="1200"/>
        </a:p>
      </dsp:txBody>
      <dsp:txXfrm>
        <a:off x="0" y="2378152"/>
        <a:ext cx="6003925" cy="1114863"/>
      </dsp:txXfrm>
    </dsp:sp>
    <dsp:sp modelId="{90D6B2CF-F3D7-45BA-8F8C-5346C878D10E}">
      <dsp:nvSpPr>
        <dsp:cNvPr id="0" name=""/>
        <dsp:cNvSpPr/>
      </dsp:nvSpPr>
      <dsp:spPr>
        <a:xfrm>
          <a:off x="0" y="3553496"/>
          <a:ext cx="6003925" cy="1114863"/>
        </a:xfrm>
        <a:prstGeom prst="roundRect">
          <a:avLst/>
        </a:prstGeom>
        <a:solidFill>
          <a:schemeClr val="accent2">
            <a:hueOff val="-1730530"/>
            <a:satOff val="90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Velilerin okul bahçesine girişlerine izin verilmeyecektir. Lütfen sosyal mesafe kurallarına uyalım</a:t>
          </a:r>
          <a:endParaRPr lang="en-US" sz="2100" kern="1200"/>
        </a:p>
      </dsp:txBody>
      <dsp:txXfrm>
        <a:off x="0" y="3553496"/>
        <a:ext cx="6003925" cy="1114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091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19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441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04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7676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544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758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617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259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035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39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43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640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1539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858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2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276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2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DD30-EC56-40FC-8C22-3AE96FBA11FC}" type="datetimeFigureOut">
              <a:rPr lang="tr-TR" smtClean="0"/>
              <a:pPr/>
              <a:t>8.5.2020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3570-8E45-4CF4-82F6-75BF1EEB2C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5218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CD032C8-0AF0-4543-9DEE-B5E3BE09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373" y="3482752"/>
            <a:ext cx="10599576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Tar</a:t>
            </a:r>
            <a:r>
              <a:rPr lang="tr-TR" sz="4400" dirty="0"/>
              <a:t>İHİ</a:t>
            </a:r>
            <a:r>
              <a:rPr lang="en-US" sz="4400" dirty="0"/>
              <a:t>n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tem</a:t>
            </a:r>
            <a:r>
              <a:rPr lang="tr-TR" sz="4400" dirty="0"/>
              <a:t>İ</a:t>
            </a:r>
            <a:r>
              <a:rPr lang="en-US" sz="4400" dirty="0"/>
              <a:t>z </a:t>
            </a:r>
            <a:r>
              <a:rPr lang="en-US" sz="4400" dirty="0" err="1"/>
              <a:t>sınavı</a:t>
            </a:r>
            <a:endParaRPr lang="en-US" sz="4400" dirty="0"/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xmlns="" id="{A671465F-7AC5-4D94-889E-EDA71BD24EE4}"/>
              </a:ext>
            </a:extLst>
          </p:cNvPr>
          <p:cNvSpPr txBox="1">
            <a:spLocks/>
          </p:cNvSpPr>
          <p:nvPr/>
        </p:nvSpPr>
        <p:spPr>
          <a:xfrm>
            <a:off x="1595268" y="5160385"/>
            <a:ext cx="9001462" cy="1071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</a:pP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xmlns="" id="{9E94783A-6C31-470C-A83D-3B17C28CA7ED}"/>
              </a:ext>
            </a:extLst>
          </p:cNvPr>
          <p:cNvSpPr/>
          <p:nvPr/>
        </p:nvSpPr>
        <p:spPr>
          <a:xfrm>
            <a:off x="2638148" y="497632"/>
            <a:ext cx="6915705" cy="2014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44B9128A-C678-4055-A1C2-9807A6B11888}"/>
              </a:ext>
            </a:extLst>
          </p:cNvPr>
          <p:cNvSpPr/>
          <p:nvPr/>
        </p:nvSpPr>
        <p:spPr>
          <a:xfrm>
            <a:off x="0" y="2898433"/>
            <a:ext cx="12192000" cy="1061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Başlık 1">
            <a:extLst>
              <a:ext uri="{FF2B5EF4-FFF2-40B4-BE49-F238E27FC236}">
                <a16:creationId xmlns:a16="http://schemas.microsoft.com/office/drawing/2014/main" xmlns="" id="{C30FDDD9-EDC5-4334-942B-518BA060E9D5}"/>
              </a:ext>
            </a:extLst>
          </p:cNvPr>
          <p:cNvSpPr txBox="1">
            <a:spLocks/>
          </p:cNvSpPr>
          <p:nvPr/>
        </p:nvSpPr>
        <p:spPr>
          <a:xfrm>
            <a:off x="836851" y="1211873"/>
            <a:ext cx="10599576" cy="1168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8000" dirty="0"/>
              <a:t>LGS 2020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43312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16"/>
    </mc:Choice>
    <mc:Fallback>
      <p:transition spd="slow" advTm="118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BB5F490-9F9A-4D21-BBEB-BCB58DA7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Rehberlik; her yerde ve zamanda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98F795A-A956-4432-8213-4C432DDC4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95" y="2210935"/>
            <a:ext cx="5016860" cy="3695136"/>
          </a:xfrm>
        </p:spPr>
        <p:txBody>
          <a:bodyPr>
            <a:normAutofit/>
          </a:bodyPr>
          <a:lstStyle/>
          <a:p>
            <a:r>
              <a:rPr lang="tr-TR" dirty="0"/>
              <a:t>Şimdi biliyorum ki hemen defter kalem çıkarıp yazmaya başlayacaksın</a:t>
            </a:r>
          </a:p>
          <a:p>
            <a:r>
              <a:rPr lang="tr-TR" dirty="0"/>
              <a:t>Sana yakışan ve yaraşan da </a:t>
            </a:r>
            <a:r>
              <a:rPr lang="tr-TR" dirty="0">
                <a:solidFill>
                  <a:schemeClr val="bg1"/>
                </a:solidFill>
                <a:highlight>
                  <a:srgbClr val="FFFF00"/>
                </a:highlight>
              </a:rPr>
              <a:t>TAM OLARAK BU</a:t>
            </a:r>
          </a:p>
          <a:p>
            <a:r>
              <a:rPr lang="tr-TR" dirty="0"/>
              <a:t>Kafanı kurcalayan soru olursa adresi biliyorsun </a:t>
            </a:r>
            <a:r>
              <a:rPr lang="tr-TR" sz="1400" dirty="0">
                <a:highlight>
                  <a:srgbClr val="FF0000"/>
                </a:highlight>
              </a:rPr>
              <a:t>(Hiç çekinmeden bana ulaşabilirsin)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3224F8F-217C-4434-BAC4-B8FE73AB4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27295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xmlns="" val="261079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237"/>
    </mc:Choice>
    <mc:Fallback>
      <p:transition spd="slow" advTm="282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0068059-9097-4F05-BA38-CDD7DBF77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64A015-EDB3-4688-8B77-925530541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5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EF97C0F-BD72-473B-B5E4-689D0FEE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43467"/>
            <a:ext cx="9600217" cy="3585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dirty="0" err="1"/>
              <a:t>Tarih</a:t>
            </a:r>
            <a:r>
              <a:rPr lang="tr-TR" sz="7200" dirty="0"/>
              <a:t>i</a:t>
            </a:r>
            <a:r>
              <a:rPr lang="en-US" sz="7200" dirty="0"/>
              <a:t>n </a:t>
            </a:r>
            <a:r>
              <a:rPr lang="en-US" sz="7200" dirty="0" err="1"/>
              <a:t>en</a:t>
            </a:r>
            <a:r>
              <a:rPr lang="en-US" sz="7200" dirty="0"/>
              <a:t> </a:t>
            </a:r>
            <a:r>
              <a:rPr lang="en-US" sz="7200" dirty="0" err="1"/>
              <a:t>tem</a:t>
            </a:r>
            <a:r>
              <a:rPr lang="tr-TR" sz="7200" dirty="0"/>
              <a:t>i</a:t>
            </a:r>
            <a:r>
              <a:rPr lang="en-US" sz="7200" dirty="0"/>
              <a:t>z </a:t>
            </a:r>
            <a:r>
              <a:rPr lang="en-US" sz="7200" dirty="0" err="1"/>
              <a:t>sınavı</a:t>
            </a:r>
            <a:r>
              <a:rPr lang="en-US" sz="7200" dirty="0"/>
              <a:t>: </a:t>
            </a:r>
            <a:r>
              <a:rPr lang="en-US" sz="7200" dirty="0" err="1">
                <a:solidFill>
                  <a:srgbClr val="FFFF00"/>
                </a:solidFill>
              </a:rPr>
              <a:t>lgs</a:t>
            </a:r>
            <a:r>
              <a:rPr lang="en-US" sz="7200" dirty="0">
                <a:solidFill>
                  <a:srgbClr val="FFFF00"/>
                </a:solidFill>
              </a:rPr>
              <a:t> 2020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1E1C14-0371-468F-B78C-0851E6342B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94" y="4872767"/>
            <a:ext cx="9600217" cy="1424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Haydi gel biraz da sınav sürecinden bahsedelim</a:t>
            </a:r>
          </a:p>
        </p:txBody>
      </p:sp>
    </p:spTree>
    <p:extLst>
      <p:ext uri="{BB962C8B-B14F-4D97-AF65-F5344CB8AC3E}">
        <p14:creationId xmlns:p14="http://schemas.microsoft.com/office/powerpoint/2010/main" xmlns="" val="429084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03"/>
    </mc:Choice>
    <mc:Fallback>
      <p:transition spd="slow" advTm="97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4B64412-736B-4E28-8191-3115EA25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tr-TR" dirty="0"/>
              <a:t>tarihler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2BDDE123-CD50-48DF-943C-D277EBB4473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56435034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19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3839D3-A6F1-4281-8508-9FA3380E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tr-TR" dirty="0"/>
              <a:t>Sınav süreci - resmi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FA264721-AA54-4C27-8B4F-741F650A5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ina, açık hava, yol, cadde içeren bir resim&#10;&#10;Açıklama otomatik olarak oluşturuldu">
            <a:extLst>
              <a:ext uri="{FF2B5EF4-FFF2-40B4-BE49-F238E27FC236}">
                <a16:creationId xmlns:a16="http://schemas.microsoft.com/office/drawing/2014/main" xmlns="" id="{44CB84B1-6814-458E-A37A-2DF498E92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15" b="1"/>
          <a:stretch/>
        </p:blipFill>
        <p:spPr>
          <a:xfrm>
            <a:off x="1141857" y="1114868"/>
            <a:ext cx="2964561" cy="2233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C093CA-FE0A-48E4-84C6-02BF23CF5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bina, oturma, geniş, park etmiş içeren bir resim&#10;&#10;Açıklama otomatik olarak oluşturuldu">
            <a:extLst>
              <a:ext uri="{FF2B5EF4-FFF2-40B4-BE49-F238E27FC236}">
                <a16:creationId xmlns:a16="http://schemas.microsoft.com/office/drawing/2014/main" xmlns="" id="{C7FE89C9-1389-45A4-B234-5B7BC3B69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1" r="925" b="-3"/>
          <a:stretch/>
        </p:blipFill>
        <p:spPr>
          <a:xfrm>
            <a:off x="1141856" y="3509433"/>
            <a:ext cx="2964561" cy="223370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EEB724-93B6-4D41-AFFF-2098F6A36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7471" y="2096063"/>
            <a:ext cx="6340085" cy="3957131"/>
          </a:xfrm>
        </p:spPr>
        <p:txBody>
          <a:bodyPr>
            <a:normAutofit/>
          </a:bodyPr>
          <a:lstStyle/>
          <a:p>
            <a:r>
              <a:rPr lang="tr-TR" dirty="0"/>
              <a:t>Kendi okulumuzda sınava gireceksiniz. Kim bilir belki de kendi sırana denk gelirsin</a:t>
            </a:r>
          </a:p>
          <a:p>
            <a:r>
              <a:rPr lang="tr-TR" dirty="0"/>
              <a:t>Sınav yerine ait detayları E-okul üzerinden öğrenebilirsin. (Size haber verilecek)</a:t>
            </a:r>
          </a:p>
          <a:p>
            <a:r>
              <a:rPr lang="tr-TR" dirty="0"/>
              <a:t>Sınav giriş belgeleri sıranızda sizi bekliyor olacak. Merak etmeyin</a:t>
            </a:r>
          </a:p>
          <a:p>
            <a:endParaRPr lang="tr-TR" dirty="0"/>
          </a:p>
        </p:txBody>
      </p:sp>
      <p:cxnSp>
        <p:nvCxnSpPr>
          <p:cNvPr id="9" name="Bağlayıcı: Eğri 8">
            <a:extLst>
              <a:ext uri="{FF2B5EF4-FFF2-40B4-BE49-F238E27FC236}">
                <a16:creationId xmlns:a16="http://schemas.microsoft.com/office/drawing/2014/main" xmlns="" id="{7EEF6206-6C3B-4383-BABB-1F8854709BA3}"/>
              </a:ext>
            </a:extLst>
          </p:cNvPr>
          <p:cNvCxnSpPr/>
          <p:nvPr/>
        </p:nvCxnSpPr>
        <p:spPr>
          <a:xfrm>
            <a:off x="4739951" y="5141167"/>
            <a:ext cx="1744825" cy="1063690"/>
          </a:xfrm>
          <a:prstGeom prst="curvedConnector3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34B59BB8-97DA-4B0C-BC89-D8269BD42F36}"/>
              </a:ext>
            </a:extLst>
          </p:cNvPr>
          <p:cNvSpPr/>
          <p:nvPr/>
        </p:nvSpPr>
        <p:spPr>
          <a:xfrm>
            <a:off x="5882184" y="5588191"/>
            <a:ext cx="425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Brush Script Std" panose="03060802040607070404" pitchFamily="66" charset="0"/>
              </a:rPr>
              <a:t>Özlediniz galiba? Biz de özledik.</a:t>
            </a:r>
          </a:p>
        </p:txBody>
      </p:sp>
    </p:spTree>
    <p:extLst>
      <p:ext uri="{BB962C8B-B14F-4D97-AF65-F5344CB8AC3E}">
        <p14:creationId xmlns:p14="http://schemas.microsoft.com/office/powerpoint/2010/main" xmlns="" val="9123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067"/>
    </mc:Choice>
    <mc:Fallback>
      <p:transition spd="slow" advTm="360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04E07D-A3A1-4F81-9F4F-D4B83DC0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tr-TR" dirty="0"/>
              <a:t>Yanınızda ne olacak?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8B85EF48-9A45-4561-A7E9-9A4A989B41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07609325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407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771"/>
    </mc:Choice>
    <mc:Fallback>
      <p:transition spd="slow" advTm="497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86956D-0BA0-4C07-9FE5-3A37B52B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09600"/>
            <a:ext cx="4832465" cy="1326321"/>
          </a:xfrm>
        </p:spPr>
        <p:txBody>
          <a:bodyPr>
            <a:normAutofit/>
          </a:bodyPr>
          <a:lstStyle/>
          <a:p>
            <a:r>
              <a:rPr lang="tr-TR" dirty="0"/>
              <a:t>Güne başlarken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865711-6672-464E-9898-F02A3D552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EC6E67-0A0F-40C2-8226-ABD67A60A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FBAFF00-D5F8-4C80-B0DB-79C69CB836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5091" y="2096064"/>
            <a:ext cx="4832465" cy="3695136"/>
          </a:xfrm>
        </p:spPr>
        <p:txBody>
          <a:bodyPr>
            <a:normAutofit/>
          </a:bodyPr>
          <a:lstStyle/>
          <a:p>
            <a:r>
              <a:rPr lang="tr-TR" dirty="0"/>
              <a:t>Normal bir günde ne yapıyorsan onu yapmaya devam et</a:t>
            </a:r>
          </a:p>
          <a:p>
            <a:r>
              <a:rPr lang="tr-TR" dirty="0"/>
              <a:t>Sınava yönelik ekstra yapacağın şeyler kaygını arttırabilir</a:t>
            </a:r>
          </a:p>
          <a:p>
            <a:r>
              <a:rPr lang="tr-TR" dirty="0"/>
              <a:t>Uykuna dikkat et</a:t>
            </a:r>
          </a:p>
          <a:p>
            <a:r>
              <a:rPr lang="tr-TR" dirty="0"/>
              <a:t>Yanında sadece 1 velin ile en geç </a:t>
            </a:r>
            <a:r>
              <a:rPr lang="tr-TR" dirty="0">
                <a:solidFill>
                  <a:srgbClr val="FFFF00"/>
                </a:solidFill>
              </a:rPr>
              <a:t>SAAt:09.00’da </a:t>
            </a:r>
            <a:r>
              <a:rPr lang="tr-TR" dirty="0"/>
              <a:t>okulda ol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E72B959A-D2F6-4800-8A73-E3FE21286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40" y="1272760"/>
            <a:ext cx="4412530" cy="44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45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88"/>
    </mc:Choice>
    <mc:Fallback>
      <p:transition spd="slow" advTm="278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3078A9-0DE5-42A0-B851-50F2DDA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5584259"/>
          </a:xfrm>
        </p:spPr>
        <p:txBody>
          <a:bodyPr>
            <a:normAutofit/>
          </a:bodyPr>
          <a:lstStyle/>
          <a:p>
            <a:r>
              <a:rPr lang="tr-TR" sz="4000" dirty="0"/>
              <a:t>Binaya girerken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DD241B4F-4E4C-45C1-9157-64514715B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7735BD03-6530-417E-8463-B69F337C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İçerik Yer Tutucusu 2">
            <a:extLst>
              <a:ext uri="{FF2B5EF4-FFF2-40B4-BE49-F238E27FC236}">
                <a16:creationId xmlns:a16="http://schemas.microsoft.com/office/drawing/2014/main" xmlns="" id="{CBE9366D-A064-4986-A4A1-88D62A6385E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03912832"/>
              </p:ext>
            </p:extLst>
          </p:nvPr>
        </p:nvGraphicFramePr>
        <p:xfrm>
          <a:off x="1082675" y="1095375"/>
          <a:ext cx="6003925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412435FD-97E0-4EBE-ADBA-CBEE3DF15109}"/>
              </a:ext>
            </a:extLst>
          </p:cNvPr>
          <p:cNvSpPr/>
          <p:nvPr/>
        </p:nvSpPr>
        <p:spPr>
          <a:xfrm>
            <a:off x="1294106" y="4780374"/>
            <a:ext cx="519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latin typeface="Brush Script Std" panose="03060802040607070404" pitchFamily="66" charset="0"/>
              </a:rPr>
              <a:t>Zaten biliyorsunuz ama yine de evde deneme yapın.</a:t>
            </a:r>
          </a:p>
        </p:txBody>
      </p:sp>
    </p:spTree>
    <p:extLst>
      <p:ext uri="{BB962C8B-B14F-4D97-AF65-F5344CB8AC3E}">
        <p14:creationId xmlns:p14="http://schemas.microsoft.com/office/powerpoint/2010/main" xmlns="" val="192213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920"/>
    </mc:Choice>
    <mc:Fallback>
      <p:transition spd="slow" advTm="199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62D368A-8FE8-4046-AC18-654E6DF8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5584259"/>
          </a:xfrm>
        </p:spPr>
        <p:txBody>
          <a:bodyPr>
            <a:normAutofit/>
          </a:bodyPr>
          <a:lstStyle/>
          <a:p>
            <a:r>
              <a:rPr lang="tr-TR" sz="4000"/>
              <a:t>Bazı kurallar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241B4F-4E4C-45C1-9157-64514715B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35BD03-6530-417E-8463-B69F337C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xmlns="" id="{4581B7F2-FFC2-42DD-AC55-96642491E2A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66946670"/>
              </p:ext>
            </p:extLst>
          </p:nvPr>
        </p:nvGraphicFramePr>
        <p:xfrm>
          <a:off x="1082675" y="1095375"/>
          <a:ext cx="6003925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0303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885"/>
    </mc:Choice>
    <mc:Fallback>
      <p:transition spd="slow" advTm="288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494B94-9CCC-4E43-94D8-5F941B5E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Sınav sistemi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1EABAF-EAF4-4813-BDA2-782CA3B20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İçerik Yer Tutucusu 4">
            <a:extLst>
              <a:ext uri="{FF2B5EF4-FFF2-40B4-BE49-F238E27FC236}">
                <a16:creationId xmlns:a16="http://schemas.microsoft.com/office/drawing/2014/main" xmlns="" id="{89954E22-B0EE-46F0-BA97-2D39025B61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7802881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8331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11"/>
    </mc:Choice>
    <mc:Fallback>
      <p:transition spd="slow" advTm="2201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28BE28-694D-49E1-BD18-9C57FC70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SINAV SAATİ</a:t>
            </a:r>
          </a:p>
        </p:txBody>
      </p:sp>
      <p:graphicFrame>
        <p:nvGraphicFramePr>
          <p:cNvPr id="6" name="İçerik Yer Tutucusu 4">
            <a:extLst>
              <a:ext uri="{FF2B5EF4-FFF2-40B4-BE49-F238E27FC236}">
                <a16:creationId xmlns:a16="http://schemas.microsoft.com/office/drawing/2014/main" xmlns="" id="{1A0A9D95-3627-4293-A326-93A0FCF83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4661359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3474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566"/>
    </mc:Choice>
    <mc:Fallback>
      <p:transition spd="slow" advTm="345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AD2DEC8-214B-4D43-A7D6-2830AF2A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Temiz bir sayfa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475C913-73D9-45A6-8ADD-A545388176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5163" y="2367092"/>
            <a:ext cx="9347020" cy="509273"/>
          </a:xfrm>
        </p:spPr>
        <p:txBody>
          <a:bodyPr/>
          <a:lstStyle/>
          <a:p>
            <a:pPr marL="0" indent="0" algn="r">
              <a:buNone/>
            </a:pPr>
            <a:r>
              <a:rPr lang="tr-TR" dirty="0"/>
              <a:t>Tarihin en temiz sınavından kendiniz için </a:t>
            </a:r>
            <a:r>
              <a:rPr lang="tr-TR" dirty="0">
                <a:solidFill>
                  <a:srgbClr val="FF0000"/>
                </a:solidFill>
              </a:rPr>
              <a:t>TEMİZ BİR SAYFA </a:t>
            </a:r>
            <a:r>
              <a:rPr lang="tr-TR" dirty="0"/>
              <a:t>açmaya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325D39E1-D2B5-444A-B004-FBBECA351503}"/>
              </a:ext>
            </a:extLst>
          </p:cNvPr>
          <p:cNvSpPr txBox="1">
            <a:spLocks/>
          </p:cNvSpPr>
          <p:nvPr/>
        </p:nvSpPr>
        <p:spPr>
          <a:xfrm>
            <a:off x="5282524" y="3429000"/>
            <a:ext cx="3524125" cy="225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sz="7200" dirty="0">
                <a:latin typeface="Chiller" panose="04020404031007020602" pitchFamily="82" charset="0"/>
              </a:rPr>
              <a:t>HAZIR MISINIZ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A3177E5-F0EB-41F0-88D8-CBC409D9F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6006" y="3046228"/>
            <a:ext cx="2831977" cy="2831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3F27EBFD-3919-49EB-843B-3A380C89A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93431">
            <a:off x="1405092" y="3084472"/>
            <a:ext cx="3314097" cy="33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1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921"/>
    </mc:Choice>
    <mc:Fallback>
      <p:transition spd="slow" advTm="1592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BA887E-4659-4208-9C1F-66922211D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5697" y="2809679"/>
            <a:ext cx="9460606" cy="46164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KAPIDA  SİZLERİ</a:t>
            </a:r>
          </a:p>
          <a:p>
            <a:pPr marL="0" indent="0" algn="ctr">
              <a:buNone/>
            </a:pPr>
            <a:r>
              <a:rPr lang="tr-TR" sz="5400" dirty="0"/>
              <a:t>BEKLİYOR OLACAĞIZ</a:t>
            </a:r>
          </a:p>
        </p:txBody>
      </p:sp>
      <p:pic>
        <p:nvPicPr>
          <p:cNvPr id="4" name="Resim 3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66EF5CD9-7F7A-4534-B201-6975F7A97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384" y="838384"/>
            <a:ext cx="5988132" cy="29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69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46"/>
    </mc:Choice>
    <mc:Fallback>
      <p:transition spd="slow" advTm="1574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C052280-388E-4151-A1EB-5236D4FCC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44251C3-E720-4363-8AF0-20AD31937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BA887E-4659-4208-9C1F-66922211D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5400" dirty="0"/>
              <a:t>HEPİNİZE</a:t>
            </a:r>
          </a:p>
          <a:p>
            <a:pPr marL="0" indent="0">
              <a:buNone/>
            </a:pPr>
            <a:r>
              <a:rPr lang="tr-TR" sz="5400" dirty="0"/>
              <a:t>BAŞARILAR DİLERİZ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96B3C91C-16F7-4706-9751-5D1E42B26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828" y="1167333"/>
            <a:ext cx="2586089" cy="44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56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38"/>
    </mc:Choice>
    <mc:Fallback>
      <p:transition spd="slow" advTm="102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CD032C8-0AF0-4543-9DEE-B5E3BE09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212" y="5191730"/>
            <a:ext cx="10599576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Tar</a:t>
            </a:r>
            <a:r>
              <a:rPr lang="tr-TR" sz="4400" dirty="0"/>
              <a:t>İHİ</a:t>
            </a:r>
            <a:r>
              <a:rPr lang="en-US" sz="4400" dirty="0"/>
              <a:t>n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tem</a:t>
            </a:r>
            <a:r>
              <a:rPr lang="tr-TR" sz="4400" dirty="0"/>
              <a:t>İ</a:t>
            </a:r>
            <a:r>
              <a:rPr lang="en-US" sz="4400" dirty="0"/>
              <a:t>z </a:t>
            </a:r>
            <a:r>
              <a:rPr lang="en-US" sz="4400" dirty="0" err="1"/>
              <a:t>sınavı</a:t>
            </a:r>
            <a:endParaRPr lang="en-US" sz="4400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44B9128A-C678-4055-A1C2-9807A6B11888}"/>
              </a:ext>
            </a:extLst>
          </p:cNvPr>
          <p:cNvSpPr/>
          <p:nvPr/>
        </p:nvSpPr>
        <p:spPr>
          <a:xfrm>
            <a:off x="0" y="4372126"/>
            <a:ext cx="12192000" cy="1061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Başlık 1">
            <a:extLst>
              <a:ext uri="{FF2B5EF4-FFF2-40B4-BE49-F238E27FC236}">
                <a16:creationId xmlns:a16="http://schemas.microsoft.com/office/drawing/2014/main" xmlns="" id="{C30FDDD9-EDC5-4334-942B-518BA060E9D5}"/>
              </a:ext>
            </a:extLst>
          </p:cNvPr>
          <p:cNvSpPr txBox="1">
            <a:spLocks/>
          </p:cNvSpPr>
          <p:nvPr/>
        </p:nvSpPr>
        <p:spPr>
          <a:xfrm>
            <a:off x="796211" y="4335940"/>
            <a:ext cx="10599576" cy="1168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8000" dirty="0"/>
              <a:t>LGS 2020</a:t>
            </a:r>
            <a:endParaRPr lang="en-US" sz="8000" dirty="0"/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xmlns="" id="{12A4477D-3ED4-4941-94A1-62C09186641C}"/>
              </a:ext>
            </a:extLst>
          </p:cNvPr>
          <p:cNvSpPr txBox="1">
            <a:spLocks/>
          </p:cNvSpPr>
          <p:nvPr/>
        </p:nvSpPr>
        <p:spPr>
          <a:xfrm>
            <a:off x="655649" y="2695124"/>
            <a:ext cx="10599576" cy="116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TEŞEKKÜRLER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6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09"/>
    </mc:Choice>
    <mc:Fallback>
      <p:transition spd="slow" advTm="131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442A97F-2449-4312-B7BA-D614945146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01078" y="1091680"/>
            <a:ext cx="7389844" cy="45075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tr-TR" dirty="0"/>
              <a:t>Her ne kadar sıkılsak da, daralsak da talih yüzümüze gülüyor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B8F79B4B-67AA-4E88-A1E4-9E63B2301E67}"/>
              </a:ext>
            </a:extLst>
          </p:cNvPr>
          <p:cNvSpPr txBox="1">
            <a:spLocks/>
          </p:cNvSpPr>
          <p:nvPr/>
        </p:nvSpPr>
        <p:spPr>
          <a:xfrm>
            <a:off x="2733557" y="1717755"/>
            <a:ext cx="6724887" cy="133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buFont typeface="Arial" panose="020B0604020202020204" pitchFamily="34" charset="0"/>
              <a:buNone/>
            </a:pPr>
            <a:r>
              <a:rPr lang="tr-TR" sz="9600" dirty="0"/>
              <a:t>NEDEN Mİ?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6" name="3B Model 15">
                <a:extLst>
                  <a:ext uri="{FF2B5EF4-FFF2-40B4-BE49-F238E27FC236}">
                    <a16:creationId xmlns:a16="http://schemas.microsoft.com/office/drawing/2014/main" id="{99F1201D-BA65-4E39-96A2-4CBE3F9477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0901923"/>
                  </p:ext>
                </p:extLst>
              </p:nvPr>
            </p:nvGraphicFramePr>
            <p:xfrm>
              <a:off x="4332474" y="1896040"/>
              <a:ext cx="4012536" cy="455331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012536" cy="4553310"/>
                    </a:xfrm>
                    <a:prstGeom prst="rect">
                      <a:avLst/>
                    </a:prstGeom>
                  </am3d:spPr>
                  <am3d:camera>
                    <am3d:pos x="0" y="0" z="740062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41988" d="1000000"/>
                    <am3d:preTrans dx="-2" dy="-12431318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3052713" ay="-1518457" az="-16635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8777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B Model 15">
                <a:extLst>
                  <a:ext uri="{FF2B5EF4-FFF2-40B4-BE49-F238E27FC236}">
                    <a16:creationId xmlns:a16="http://schemas.microsoft.com/office/drawing/2014/main" xmlns="" id="{99F1201D-BA65-4E39-96A2-4CBE3F9477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32474" y="1896040"/>
                <a:ext cx="4012536" cy="455331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4A74EB3D-0A70-46F2-84F1-A5A634A032FB}"/>
              </a:ext>
            </a:extLst>
          </p:cNvPr>
          <p:cNvSpPr txBox="1">
            <a:spLocks/>
          </p:cNvSpPr>
          <p:nvPr/>
        </p:nvSpPr>
        <p:spPr>
          <a:xfrm>
            <a:off x="7169866" y="4301379"/>
            <a:ext cx="2932307" cy="450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>
                <a:solidFill>
                  <a:schemeClr val="bg1"/>
                </a:solidFill>
                <a:highlight>
                  <a:srgbClr val="FFFF00"/>
                </a:highlight>
              </a:rPr>
              <a:t>Taşlar yeniden dağıtıldı</a:t>
            </a:r>
          </a:p>
        </p:txBody>
      </p:sp>
    </p:spTree>
    <p:extLst>
      <p:ext uri="{BB962C8B-B14F-4D97-AF65-F5344CB8AC3E}">
        <p14:creationId xmlns:p14="http://schemas.microsoft.com/office/powerpoint/2010/main" xmlns="" val="55610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411"/>
    </mc:Choice>
    <mc:Fallback>
      <p:transition spd="slow" advTm="184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5FCC718-10CD-4D8E-9518-18D5E634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5584259"/>
          </a:xfrm>
        </p:spPr>
        <p:txBody>
          <a:bodyPr>
            <a:normAutofit/>
          </a:bodyPr>
          <a:lstStyle/>
          <a:p>
            <a:r>
              <a:rPr lang="tr-TR" sz="4000" dirty="0"/>
              <a:t>Neden şanslıyız?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DD241B4F-4E4C-45C1-9157-64514715B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35BD03-6530-417E-8463-B69F337C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İçerik Yer Tutucusu 2">
            <a:extLst>
              <a:ext uri="{FF2B5EF4-FFF2-40B4-BE49-F238E27FC236}">
                <a16:creationId xmlns:a16="http://schemas.microsoft.com/office/drawing/2014/main" xmlns="" id="{9942487C-56F6-4CFB-945D-376F118894E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7238974"/>
              </p:ext>
            </p:extLst>
          </p:nvPr>
        </p:nvGraphicFramePr>
        <p:xfrm>
          <a:off x="1082675" y="1095375"/>
          <a:ext cx="6003925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2407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567"/>
    </mc:Choice>
    <mc:Fallback>
      <p:transition spd="slow" advTm="415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217D967-C9DA-4DC3-825D-CD93D3BA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5584259"/>
          </a:xfrm>
        </p:spPr>
        <p:txBody>
          <a:bodyPr>
            <a:normAutofit/>
          </a:bodyPr>
          <a:lstStyle/>
          <a:p>
            <a:r>
              <a:rPr lang="tr-TR" sz="3700"/>
              <a:t>Peki bu fırsatı kullanacak mıyız, tepecek miyiz?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D241B4F-4E4C-45C1-9157-64514715B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35BD03-6530-417E-8463-B69F337C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xmlns="" id="{5FAC0E44-E742-4071-8274-14C53B01423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38275215"/>
              </p:ext>
            </p:extLst>
          </p:nvPr>
        </p:nvGraphicFramePr>
        <p:xfrm>
          <a:off x="1082675" y="1095375"/>
          <a:ext cx="6003925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877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387"/>
    </mc:Choice>
    <mc:Fallback>
      <p:transition spd="slow" advTm="213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6088EE-A6B7-4C07-9EA1-C5045B7E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Hep söyledik yine söyleyeceğiz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F182634B-D639-41A5-8038-6C74805C2C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63052812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4255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933"/>
    </mc:Choice>
    <mc:Fallback>
      <p:transition spd="slow" advTm="349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546D19-007E-419F-A651-B6BA8145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PEKİ NEREDEN BAŞLAMALIYIZ?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xmlns="" id="{65B26308-121C-4CCB-847B-CEE0BD01BC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92175282"/>
              </p:ext>
            </p:extLst>
          </p:nvPr>
        </p:nvGraphicFramePr>
        <p:xfrm>
          <a:off x="4925351" y="2210935"/>
          <a:ext cx="6342205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Resim 6" descr="basketbol, oyun içeren bir resim&#10;&#10;Açıklama otomatik olarak oluşturuldu">
            <a:extLst>
              <a:ext uri="{FF2B5EF4-FFF2-40B4-BE49-F238E27FC236}">
                <a16:creationId xmlns:a16="http://schemas.microsoft.com/office/drawing/2014/main" xmlns="" id="{9F93C767-131A-49AF-94E2-DDE65E39B8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559" y="2311913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xmlns="" val="133780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441"/>
    </mc:Choice>
    <mc:Fallback>
      <p:transition spd="slow" advTm="354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9441B2-83B3-4EA3-ABD6-82E894DE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Şimdi değil de ne zaman?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AE12870-E5ED-4A5E-AAE0-92D5EEF221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496550"/>
          </a:xfrm>
        </p:spPr>
        <p:txBody>
          <a:bodyPr/>
          <a:lstStyle/>
          <a:p>
            <a:r>
              <a:rPr lang="tr-TR" dirty="0"/>
              <a:t>Son 1 ayda sınavı kazanan bir çok öğrenci var</a:t>
            </a:r>
          </a:p>
          <a:p>
            <a:r>
              <a:rPr lang="tr-TR" dirty="0"/>
              <a:t>Sen neden bunlardan biri olmayasın</a:t>
            </a:r>
          </a:p>
          <a:p>
            <a:r>
              <a:rPr lang="tr-TR" dirty="0"/>
              <a:t>Şimdi sor bakalım kendine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76F663D9-1579-4A9E-8423-252086EAC25B}"/>
              </a:ext>
            </a:extLst>
          </p:cNvPr>
          <p:cNvSpPr txBox="1">
            <a:spLocks/>
          </p:cNvSpPr>
          <p:nvPr/>
        </p:nvSpPr>
        <p:spPr>
          <a:xfrm>
            <a:off x="6906826" y="2063396"/>
            <a:ext cx="2984071" cy="3618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500" dirty="0"/>
              <a:t>ŞİMDİ</a:t>
            </a:r>
          </a:p>
          <a:p>
            <a:pPr marL="0" indent="0" algn="ctr">
              <a:buNone/>
            </a:pPr>
            <a:r>
              <a:rPr lang="tr-TR" sz="4500" dirty="0"/>
              <a:t>DEĞİL DE</a:t>
            </a:r>
          </a:p>
          <a:p>
            <a:pPr marL="0" indent="0" algn="ctr">
              <a:buNone/>
            </a:pPr>
            <a:r>
              <a:rPr lang="tr-TR" sz="4500" dirty="0"/>
              <a:t>NE ZAMAN?</a:t>
            </a:r>
          </a:p>
        </p:txBody>
      </p:sp>
      <p:cxnSp>
        <p:nvCxnSpPr>
          <p:cNvPr id="6" name="Bağlayıcı: Eğri 5">
            <a:extLst>
              <a:ext uri="{FF2B5EF4-FFF2-40B4-BE49-F238E27FC236}">
                <a16:creationId xmlns:a16="http://schemas.microsoft.com/office/drawing/2014/main" xmlns="" id="{E3A35922-CF95-42A0-BF31-87070291FF6B}"/>
              </a:ext>
            </a:extLst>
          </p:cNvPr>
          <p:cNvCxnSpPr>
            <a:cxnSpLocks/>
          </p:cNvCxnSpPr>
          <p:nvPr/>
        </p:nvCxnSpPr>
        <p:spPr>
          <a:xfrm>
            <a:off x="4216893" y="3302493"/>
            <a:ext cx="2454495" cy="1680054"/>
          </a:xfrm>
          <a:prstGeom prst="curved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848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733"/>
    </mc:Choice>
    <mc:Fallback>
      <p:transition spd="slow" advTm="237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5B0E7D0-D08B-49E0-9AC4-A29804C0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tr-TR" dirty="0"/>
              <a:t>HEMEN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1EABAF-EAF4-4813-BDA2-782CA3B20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xmlns="" id="{44FA695A-549F-425D-8DDA-8F3F35FAF36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7889069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077A53D8-174A-4A20-AEB4-A016944C0D1B}"/>
                  </a:ext>
                </a:extLst>
              </p:cNvPr>
              <p:cNvSpPr txBox="1"/>
              <p:nvPr/>
            </p:nvSpPr>
            <p:spPr>
              <a:xfrm>
                <a:off x="782562" y="5204449"/>
                <a:ext cx="8663279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l-GR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l-GR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l-GR" i="1" smtClean="0"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l-GR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7A53D8-174A-4A20-AEB4-A016944C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62" y="5204449"/>
                <a:ext cx="8663279" cy="51860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Bağlayıcı: Eğri 8">
            <a:extLst>
              <a:ext uri="{FF2B5EF4-FFF2-40B4-BE49-F238E27FC236}">
                <a16:creationId xmlns:a16="http://schemas.microsoft.com/office/drawing/2014/main" xmlns="" id="{63C51219-E4D9-49C2-ACC8-62E5FEB1E01D}"/>
              </a:ext>
            </a:extLst>
          </p:cNvPr>
          <p:cNvCxnSpPr/>
          <p:nvPr/>
        </p:nvCxnSpPr>
        <p:spPr>
          <a:xfrm rot="10800000" flipV="1">
            <a:off x="6516210" y="5894772"/>
            <a:ext cx="1606858" cy="443883"/>
          </a:xfrm>
          <a:prstGeom prst="curvedConnector3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A77855ED-562C-467C-A3FF-80AD1E955964}"/>
              </a:ext>
            </a:extLst>
          </p:cNvPr>
          <p:cNvSpPr txBox="1"/>
          <p:nvPr/>
        </p:nvSpPr>
        <p:spPr>
          <a:xfrm>
            <a:off x="4953740" y="5955700"/>
            <a:ext cx="15624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Emin ol daha basit bir şey</a:t>
            </a:r>
          </a:p>
        </p:txBody>
      </p:sp>
    </p:spTree>
    <p:extLst>
      <p:ext uri="{BB962C8B-B14F-4D97-AF65-F5344CB8AC3E}">
        <p14:creationId xmlns:p14="http://schemas.microsoft.com/office/powerpoint/2010/main" xmlns="" val="39660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234"/>
    </mc:Choice>
    <mc:Fallback>
      <p:transition spd="slow" advTm="6623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524</Words>
  <Application>Microsoft Office PowerPoint</Application>
  <PresentationFormat>Özel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Damask</vt:lpstr>
      <vt:lpstr>TarİHİn en temİz sınavı</vt:lpstr>
      <vt:lpstr>Temiz bir sayfa</vt:lpstr>
      <vt:lpstr>Slayt 3</vt:lpstr>
      <vt:lpstr>Neden şanslıyız?</vt:lpstr>
      <vt:lpstr>Peki bu fırsatı kullanacak mıyız, tepecek miyiz?</vt:lpstr>
      <vt:lpstr>Hep söyledik yine söyleyeceğiz</vt:lpstr>
      <vt:lpstr>PEKİ NEREDEN BAŞLAMALIYIZ?</vt:lpstr>
      <vt:lpstr>Şimdi değil de ne zaman?</vt:lpstr>
      <vt:lpstr>HEMEN</vt:lpstr>
      <vt:lpstr>Rehberlik; her yerde ve zamanda</vt:lpstr>
      <vt:lpstr>Tarihin en temiz sınavı: lgs 2020</vt:lpstr>
      <vt:lpstr>tarihler</vt:lpstr>
      <vt:lpstr>Sınav süreci - resmi</vt:lpstr>
      <vt:lpstr>Yanınızda ne olacak?</vt:lpstr>
      <vt:lpstr>Güne başlarken</vt:lpstr>
      <vt:lpstr>Binaya girerken</vt:lpstr>
      <vt:lpstr>Bazı kurallar</vt:lpstr>
      <vt:lpstr>Sınav sistemi</vt:lpstr>
      <vt:lpstr>SINAV SAATİ</vt:lpstr>
      <vt:lpstr>Slayt 20</vt:lpstr>
      <vt:lpstr>Slayt 21</vt:lpstr>
      <vt:lpstr>TarİHİn en temİz sınavı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TarİHİn en temİz sınavı</dc:title>
  <dc:creator>Fatih yılmaz</dc:creator>
  <cp:lastModifiedBy>Zeynep Erdoğan</cp:lastModifiedBy>
  <cp:revision>2</cp:revision>
  <dcterms:created xsi:type="dcterms:W3CDTF">2020-05-06T14:30:27Z</dcterms:created>
  <dcterms:modified xsi:type="dcterms:W3CDTF">2020-05-08T16:20:28Z</dcterms:modified>
</cp:coreProperties>
</file>